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6"/>
  </p:notesMasterIdLst>
  <p:sldIdLst>
    <p:sldId id="259" r:id="rId2"/>
    <p:sldId id="261" r:id="rId3"/>
    <p:sldId id="262" r:id="rId4"/>
    <p:sldId id="263" r:id="rId5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735"/>
    <p:restoredTop sz="95827"/>
  </p:normalViewPr>
  <p:slideViewPr>
    <p:cSldViewPr snapToGrid="0" snapToObjects="1">
      <p:cViewPr>
        <p:scale>
          <a:sx n="105" d="100"/>
          <a:sy n="105" d="100"/>
        </p:scale>
        <p:origin x="3048" y="14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4272B8-031E-D448-AB1B-CCF9E7214508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DFA733-DCE1-8446-B890-4DA54EBAF6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61163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DFA733-DCE1-8446-B890-4DA54EBAF66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279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393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19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19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9301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50957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487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4752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05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5631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727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705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8F820-3029-C54D-B8BE-110E2029B89E}" type="datetimeFigureOut">
              <a:rPr lang="en-GB" smtClean="0"/>
              <a:t>29/05/2020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33BA95-BB1A-E044-81DF-904C068E52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517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time_continue=1&amp;v=FcqZynKuqhI&amp;feature=emb_title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8008F795-11FB-234B-A8D8-DDEC46162D13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Friday 5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646B77D-969C-0344-A9C1-F902142B867D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write a news report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CE0408B-CF30-364D-954E-F60D6D6F7EA4}"/>
              </a:ext>
            </a:extLst>
          </p:cNvPr>
          <p:cNvSpPr txBox="1"/>
          <p:nvPr/>
        </p:nvSpPr>
        <p:spPr>
          <a:xfrm>
            <a:off x="-1" y="531723"/>
            <a:ext cx="67267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Comic Sans MS" panose="030F0902030302020204" pitchFamily="66" charset="0"/>
              </a:rPr>
              <a:t>Watch the video about Violet’s inflation from Charlie and The Chocolate Factory. </a:t>
            </a:r>
            <a:r>
              <a:rPr lang="en-GB" sz="1400" dirty="0">
                <a:latin typeface="Comic Sans MS" panose="030F0902030302020204" pitchFamily="66" charset="0"/>
                <a:hlinkClick r:id="rId3"/>
              </a:rPr>
              <a:t>https://www.youtube.com/watch?time_continue=1&amp;v=FcqZynKuqhI&amp;feature=emb_title</a:t>
            </a:r>
            <a:r>
              <a:rPr lang="en-GB" sz="1400" dirty="0">
                <a:latin typeface="Comic Sans MS" panose="030F0902030302020204" pitchFamily="66" charset="0"/>
              </a:rPr>
              <a:t> </a:t>
            </a:r>
          </a:p>
          <a:p>
            <a:endParaRPr lang="en-GB" sz="1400" dirty="0">
              <a:latin typeface="Comic Sans MS" panose="030F0902030302020204" pitchFamily="66" charset="0"/>
            </a:endParaRPr>
          </a:p>
          <a:p>
            <a:r>
              <a:rPr lang="en-GB" sz="1400" dirty="0">
                <a:latin typeface="Comic Sans MS" panose="030F0902030302020204" pitchFamily="66" charset="0"/>
              </a:rPr>
              <a:t>You will use the video to inspire the writing of your own newspaper report.</a:t>
            </a:r>
          </a:p>
        </p:txBody>
      </p:sp>
      <p:pic>
        <p:nvPicPr>
          <p:cNvPr id="5" name="Picture 4" descr="A screenshot of a newspaper&#10;&#10;Description automatically generated">
            <a:extLst>
              <a:ext uri="{FF2B5EF4-FFF2-40B4-BE49-F238E27FC236}">
                <a16:creationId xmlns:a16="http://schemas.microsoft.com/office/drawing/2014/main" id="{485BA622-43E0-1F4A-94FE-C926D5A398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916718"/>
            <a:ext cx="6858000" cy="3754073"/>
          </a:xfrm>
          <a:prstGeom prst="rect">
            <a:avLst/>
          </a:prstGeom>
        </p:spPr>
      </p:pic>
      <p:pic>
        <p:nvPicPr>
          <p:cNvPr id="15" name="Picture 1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862FD0FD-1268-8340-BB26-8A0E4F562F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121" y="5488345"/>
            <a:ext cx="6755758" cy="365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855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0A1A0FB5-EA27-B446-9315-5237A7E7EE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19" y="5170258"/>
            <a:ext cx="6809081" cy="381418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26B5142-9465-E141-8C4E-87C6FE838651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Friday 5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6F178B-6C0A-E14A-8289-57C9B359913F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write a news report</a:t>
            </a:r>
          </a:p>
        </p:txBody>
      </p:sp>
      <p:pic>
        <p:nvPicPr>
          <p:cNvPr id="12" name="Picture 11" descr="A screenshot of a cell phone&#10;&#10;Description automatically generated">
            <a:extLst>
              <a:ext uri="{FF2B5EF4-FFF2-40B4-BE49-F238E27FC236}">
                <a16:creationId xmlns:a16="http://schemas.microsoft.com/office/drawing/2014/main" id="{A16DF6C4-3E56-084D-9568-8CFE867019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36192"/>
            <a:ext cx="6847198" cy="3634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506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79265-DD86-FE4A-BC67-0512AC975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 descr="A screenshot of a social media post&#10;&#10;Description automatically generated">
            <a:extLst>
              <a:ext uri="{FF2B5EF4-FFF2-40B4-BE49-F238E27FC236}">
                <a16:creationId xmlns:a16="http://schemas.microsoft.com/office/drawing/2014/main" id="{800F174E-AB45-5646-969C-EFFD093A82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836"/>
            <a:ext cx="6858000" cy="372732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233E645-4E3E-5040-8853-CBC1B031D22F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Friday 5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72B93D-5A31-5741-8160-14C272EBAC6C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write a news report</a:t>
            </a:r>
          </a:p>
        </p:txBody>
      </p:sp>
    </p:spTree>
    <p:extLst>
      <p:ext uri="{BB962C8B-B14F-4D97-AF65-F5344CB8AC3E}">
        <p14:creationId xmlns:p14="http://schemas.microsoft.com/office/powerpoint/2010/main" val="32736124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779265-DD86-FE4A-BC67-0512AC975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08725" y="427516"/>
            <a:ext cx="4649152" cy="307777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800" b="1" i="1" u="sng" dirty="0"/>
              <a:t>Helpful Writing Resources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233E645-4E3E-5040-8853-CBC1B031D22F}"/>
              </a:ext>
            </a:extLst>
          </p:cNvPr>
          <p:cNvSpPr txBox="1"/>
          <p:nvPr/>
        </p:nvSpPr>
        <p:spPr>
          <a:xfrm>
            <a:off x="4739641" y="22622"/>
            <a:ext cx="2331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Friday 5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872B93D-5A31-5741-8160-14C272EBAC6C}"/>
              </a:ext>
            </a:extLst>
          </p:cNvPr>
          <p:cNvSpPr txBox="1"/>
          <p:nvPr/>
        </p:nvSpPr>
        <p:spPr>
          <a:xfrm>
            <a:off x="0" y="53399"/>
            <a:ext cx="50177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>
                <a:latin typeface="Comic Sans MS" panose="030F0902030302020204" pitchFamily="66" charset="0"/>
              </a:rPr>
              <a:t>LO: To write a news report</a:t>
            </a:r>
          </a:p>
        </p:txBody>
      </p:sp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728AA44B-4620-A541-9796-5751AC08AE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8096" y="798546"/>
            <a:ext cx="4913376" cy="2640556"/>
          </a:xfrm>
          <a:prstGeom prst="rect">
            <a:avLst/>
          </a:prstGeom>
        </p:spPr>
      </p:pic>
      <p:pic>
        <p:nvPicPr>
          <p:cNvPr id="9" name="Picture 8" descr="A screenshot of a cell phone&#10;&#10;Description automatically generated">
            <a:extLst>
              <a:ext uri="{FF2B5EF4-FFF2-40B4-BE49-F238E27FC236}">
                <a16:creationId xmlns:a16="http://schemas.microsoft.com/office/drawing/2014/main" id="{8AD841D5-4E19-0249-B3E9-C5A73A4BC7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660" y="3371609"/>
            <a:ext cx="4511040" cy="2542500"/>
          </a:xfrm>
          <a:prstGeom prst="rect">
            <a:avLst/>
          </a:prstGeom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D2AD4B0D-E1A1-E249-850F-ED88F4A1A1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4255" y="6075418"/>
            <a:ext cx="4737851" cy="254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360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207</TotalTime>
  <Words>97</Words>
  <Application>Microsoft Macintosh PowerPoint</Application>
  <PresentationFormat>On-screen Show (4:3)</PresentationFormat>
  <Paragraphs>13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Helpful Writing 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18</cp:revision>
  <cp:lastPrinted>2020-05-28T18:24:46Z</cp:lastPrinted>
  <dcterms:created xsi:type="dcterms:W3CDTF">2020-05-28T15:36:45Z</dcterms:created>
  <dcterms:modified xsi:type="dcterms:W3CDTF">2020-05-29T14:31:28Z</dcterms:modified>
</cp:coreProperties>
</file>