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70" r:id="rId5"/>
    <p:sldId id="278" r:id="rId6"/>
    <p:sldId id="279" r:id="rId7"/>
    <p:sldId id="280" r:id="rId8"/>
    <p:sldId id="281" r:id="rId9"/>
    <p:sldId id="282" r:id="rId10"/>
    <p:sldId id="285" r:id="rId11"/>
    <p:sldId id="258"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3" autoAdjust="0"/>
    <p:restoredTop sz="94660"/>
  </p:normalViewPr>
  <p:slideViewPr>
    <p:cSldViewPr snapToGrid="0">
      <p:cViewPr varScale="1">
        <p:scale>
          <a:sx n="72" d="100"/>
          <a:sy n="72" d="100"/>
        </p:scale>
        <p:origin x="64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62A8FF-81E2-40E7-AE32-6EB3BBFA122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69A514F-24EA-43EC-9FB7-46389DDE8C3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4E74E62-AD11-484D-BB85-F159D4AB9DA4}"/>
              </a:ext>
            </a:extLst>
          </p:cNvPr>
          <p:cNvSpPr>
            <a:spLocks noGrp="1"/>
          </p:cNvSpPr>
          <p:nvPr>
            <p:ph type="dt" sz="half" idx="10"/>
          </p:nvPr>
        </p:nvSpPr>
        <p:spPr/>
        <p:txBody>
          <a:bodyPr/>
          <a:lstStyle/>
          <a:p>
            <a:fld id="{49BFE58A-A6F1-4640-8210-665AFC13C305}" type="datetimeFigureOut">
              <a:rPr lang="en-GB" smtClean="0"/>
              <a:t>17/06/2020</a:t>
            </a:fld>
            <a:endParaRPr lang="en-GB"/>
          </a:p>
        </p:txBody>
      </p:sp>
      <p:sp>
        <p:nvSpPr>
          <p:cNvPr id="5" name="Footer Placeholder 4">
            <a:extLst>
              <a:ext uri="{FF2B5EF4-FFF2-40B4-BE49-F238E27FC236}">
                <a16:creationId xmlns:a16="http://schemas.microsoft.com/office/drawing/2014/main" id="{A90860C6-6D64-4ECB-980E-896A85C6FED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7503FC1-563A-4D84-B11A-7851AA7BFB3D}"/>
              </a:ext>
            </a:extLst>
          </p:cNvPr>
          <p:cNvSpPr>
            <a:spLocks noGrp="1"/>
          </p:cNvSpPr>
          <p:nvPr>
            <p:ph type="sldNum" sz="quarter" idx="12"/>
          </p:nvPr>
        </p:nvSpPr>
        <p:spPr/>
        <p:txBody>
          <a:bodyPr/>
          <a:lstStyle/>
          <a:p>
            <a:fld id="{F7C81151-A3AE-4C7E-850B-DE41BF645635}" type="slidenum">
              <a:rPr lang="en-GB" smtClean="0"/>
              <a:t>‹#›</a:t>
            </a:fld>
            <a:endParaRPr lang="en-GB"/>
          </a:p>
        </p:txBody>
      </p:sp>
    </p:spTree>
    <p:extLst>
      <p:ext uri="{BB962C8B-B14F-4D97-AF65-F5344CB8AC3E}">
        <p14:creationId xmlns:p14="http://schemas.microsoft.com/office/powerpoint/2010/main" val="16469145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40964E-1111-487C-B6FF-64A9AD4054B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55037D8-2CB7-4B38-9A9B-4CA85CB4EE4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794D27F-07A2-4C09-98C9-38FDA625ED9E}"/>
              </a:ext>
            </a:extLst>
          </p:cNvPr>
          <p:cNvSpPr>
            <a:spLocks noGrp="1"/>
          </p:cNvSpPr>
          <p:nvPr>
            <p:ph type="dt" sz="half" idx="10"/>
          </p:nvPr>
        </p:nvSpPr>
        <p:spPr/>
        <p:txBody>
          <a:bodyPr/>
          <a:lstStyle/>
          <a:p>
            <a:fld id="{49BFE58A-A6F1-4640-8210-665AFC13C305}" type="datetimeFigureOut">
              <a:rPr lang="en-GB" smtClean="0"/>
              <a:t>17/06/2020</a:t>
            </a:fld>
            <a:endParaRPr lang="en-GB"/>
          </a:p>
        </p:txBody>
      </p:sp>
      <p:sp>
        <p:nvSpPr>
          <p:cNvPr id="5" name="Footer Placeholder 4">
            <a:extLst>
              <a:ext uri="{FF2B5EF4-FFF2-40B4-BE49-F238E27FC236}">
                <a16:creationId xmlns:a16="http://schemas.microsoft.com/office/drawing/2014/main" id="{F9250B1E-7431-4B73-A87C-A231296719F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E90226D-3D77-4CEB-8B4F-DD952F8956FB}"/>
              </a:ext>
            </a:extLst>
          </p:cNvPr>
          <p:cNvSpPr>
            <a:spLocks noGrp="1"/>
          </p:cNvSpPr>
          <p:nvPr>
            <p:ph type="sldNum" sz="quarter" idx="12"/>
          </p:nvPr>
        </p:nvSpPr>
        <p:spPr/>
        <p:txBody>
          <a:bodyPr/>
          <a:lstStyle/>
          <a:p>
            <a:fld id="{F7C81151-A3AE-4C7E-850B-DE41BF645635}" type="slidenum">
              <a:rPr lang="en-GB" smtClean="0"/>
              <a:t>‹#›</a:t>
            </a:fld>
            <a:endParaRPr lang="en-GB"/>
          </a:p>
        </p:txBody>
      </p:sp>
    </p:spTree>
    <p:extLst>
      <p:ext uri="{BB962C8B-B14F-4D97-AF65-F5344CB8AC3E}">
        <p14:creationId xmlns:p14="http://schemas.microsoft.com/office/powerpoint/2010/main" val="18843410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2E5FA6-3CAE-4075-9DAE-37BD2F43890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7FFBC87-6527-4241-B39F-69840E070EC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B5CDEFAA-5753-45DF-B886-B1B374646256}"/>
              </a:ext>
            </a:extLst>
          </p:cNvPr>
          <p:cNvSpPr>
            <a:spLocks noGrp="1"/>
          </p:cNvSpPr>
          <p:nvPr>
            <p:ph type="dt" sz="half" idx="10"/>
          </p:nvPr>
        </p:nvSpPr>
        <p:spPr/>
        <p:txBody>
          <a:bodyPr/>
          <a:lstStyle/>
          <a:p>
            <a:fld id="{49BFE58A-A6F1-4640-8210-665AFC13C305}" type="datetimeFigureOut">
              <a:rPr lang="en-GB" smtClean="0"/>
              <a:t>17/06/2020</a:t>
            </a:fld>
            <a:endParaRPr lang="en-GB"/>
          </a:p>
        </p:txBody>
      </p:sp>
      <p:sp>
        <p:nvSpPr>
          <p:cNvPr id="5" name="Footer Placeholder 4">
            <a:extLst>
              <a:ext uri="{FF2B5EF4-FFF2-40B4-BE49-F238E27FC236}">
                <a16:creationId xmlns:a16="http://schemas.microsoft.com/office/drawing/2014/main" id="{7962E95B-D7B5-4D9B-BC18-1E27F2269D1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60FBC4C-5825-44C8-B34E-6ACC307A57F7}"/>
              </a:ext>
            </a:extLst>
          </p:cNvPr>
          <p:cNvSpPr>
            <a:spLocks noGrp="1"/>
          </p:cNvSpPr>
          <p:nvPr>
            <p:ph type="sldNum" sz="quarter" idx="12"/>
          </p:nvPr>
        </p:nvSpPr>
        <p:spPr/>
        <p:txBody>
          <a:bodyPr/>
          <a:lstStyle/>
          <a:p>
            <a:fld id="{F7C81151-A3AE-4C7E-850B-DE41BF645635}" type="slidenum">
              <a:rPr lang="en-GB" smtClean="0"/>
              <a:t>‹#›</a:t>
            </a:fld>
            <a:endParaRPr lang="en-GB"/>
          </a:p>
        </p:txBody>
      </p:sp>
    </p:spTree>
    <p:extLst>
      <p:ext uri="{BB962C8B-B14F-4D97-AF65-F5344CB8AC3E}">
        <p14:creationId xmlns:p14="http://schemas.microsoft.com/office/powerpoint/2010/main" val="34418346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BFF4BB-771D-4C9E-B17D-E4B26D447AA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6D12CCB-3F68-4977-AB29-7AB986E76A9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36A7070-B782-4EBB-A166-726D21ACDFC2}"/>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0A2FCF1-6577-4F54-8D52-B6B9154683AB}"/>
              </a:ext>
            </a:extLst>
          </p:cNvPr>
          <p:cNvSpPr>
            <a:spLocks noGrp="1"/>
          </p:cNvSpPr>
          <p:nvPr>
            <p:ph type="dt" sz="half" idx="10"/>
          </p:nvPr>
        </p:nvSpPr>
        <p:spPr/>
        <p:txBody>
          <a:bodyPr/>
          <a:lstStyle/>
          <a:p>
            <a:fld id="{49BFE58A-A6F1-4640-8210-665AFC13C305}" type="datetimeFigureOut">
              <a:rPr lang="en-GB" smtClean="0"/>
              <a:t>17/06/2020</a:t>
            </a:fld>
            <a:endParaRPr lang="en-GB"/>
          </a:p>
        </p:txBody>
      </p:sp>
      <p:sp>
        <p:nvSpPr>
          <p:cNvPr id="6" name="Footer Placeholder 5">
            <a:extLst>
              <a:ext uri="{FF2B5EF4-FFF2-40B4-BE49-F238E27FC236}">
                <a16:creationId xmlns:a16="http://schemas.microsoft.com/office/drawing/2014/main" id="{F192E047-CA3C-4005-A9FD-BEB9A01E873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349FD1A-7639-435E-A30E-15C68764B058}"/>
              </a:ext>
            </a:extLst>
          </p:cNvPr>
          <p:cNvSpPr>
            <a:spLocks noGrp="1"/>
          </p:cNvSpPr>
          <p:nvPr>
            <p:ph type="sldNum" sz="quarter" idx="12"/>
          </p:nvPr>
        </p:nvSpPr>
        <p:spPr/>
        <p:txBody>
          <a:bodyPr/>
          <a:lstStyle/>
          <a:p>
            <a:fld id="{F7C81151-A3AE-4C7E-850B-DE41BF645635}" type="slidenum">
              <a:rPr lang="en-GB" smtClean="0"/>
              <a:t>‹#›</a:t>
            </a:fld>
            <a:endParaRPr lang="en-GB"/>
          </a:p>
        </p:txBody>
      </p:sp>
    </p:spTree>
    <p:extLst>
      <p:ext uri="{BB962C8B-B14F-4D97-AF65-F5344CB8AC3E}">
        <p14:creationId xmlns:p14="http://schemas.microsoft.com/office/powerpoint/2010/main" val="31684404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9A9AA2-1656-4683-8393-98D18D6377E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5708797-D859-4992-95ED-1B9C7E81946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D12F261B-4591-457E-B9DC-9028CC534AF4}"/>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315EA18-738D-4715-ABF5-244CA83A5E5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5677C577-3CE1-4B3D-9228-296352F5CF9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1ABDB55-4686-4A0F-8737-164D56D7603B}"/>
              </a:ext>
            </a:extLst>
          </p:cNvPr>
          <p:cNvSpPr>
            <a:spLocks noGrp="1"/>
          </p:cNvSpPr>
          <p:nvPr>
            <p:ph type="dt" sz="half" idx="10"/>
          </p:nvPr>
        </p:nvSpPr>
        <p:spPr/>
        <p:txBody>
          <a:bodyPr/>
          <a:lstStyle/>
          <a:p>
            <a:fld id="{49BFE58A-A6F1-4640-8210-665AFC13C305}" type="datetimeFigureOut">
              <a:rPr lang="en-GB" smtClean="0"/>
              <a:t>17/06/2020</a:t>
            </a:fld>
            <a:endParaRPr lang="en-GB"/>
          </a:p>
        </p:txBody>
      </p:sp>
      <p:sp>
        <p:nvSpPr>
          <p:cNvPr id="8" name="Footer Placeholder 7">
            <a:extLst>
              <a:ext uri="{FF2B5EF4-FFF2-40B4-BE49-F238E27FC236}">
                <a16:creationId xmlns:a16="http://schemas.microsoft.com/office/drawing/2014/main" id="{28A2D4A0-0EC3-4D58-A0DC-6264AC9B4E8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D5E9C67-7E4F-46F2-A0FD-47A0CC171B72}"/>
              </a:ext>
            </a:extLst>
          </p:cNvPr>
          <p:cNvSpPr>
            <a:spLocks noGrp="1"/>
          </p:cNvSpPr>
          <p:nvPr>
            <p:ph type="sldNum" sz="quarter" idx="12"/>
          </p:nvPr>
        </p:nvSpPr>
        <p:spPr/>
        <p:txBody>
          <a:bodyPr/>
          <a:lstStyle/>
          <a:p>
            <a:fld id="{F7C81151-A3AE-4C7E-850B-DE41BF645635}" type="slidenum">
              <a:rPr lang="en-GB" smtClean="0"/>
              <a:t>‹#›</a:t>
            </a:fld>
            <a:endParaRPr lang="en-GB"/>
          </a:p>
        </p:txBody>
      </p:sp>
    </p:spTree>
    <p:extLst>
      <p:ext uri="{BB962C8B-B14F-4D97-AF65-F5344CB8AC3E}">
        <p14:creationId xmlns:p14="http://schemas.microsoft.com/office/powerpoint/2010/main" val="16256382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FAE5A-DDFF-48E8-8E00-0C2E75B2756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06D5DFF-20AB-41AE-91BD-40E5BCF49DF9}"/>
              </a:ext>
            </a:extLst>
          </p:cNvPr>
          <p:cNvSpPr>
            <a:spLocks noGrp="1"/>
          </p:cNvSpPr>
          <p:nvPr>
            <p:ph type="dt" sz="half" idx="10"/>
          </p:nvPr>
        </p:nvSpPr>
        <p:spPr/>
        <p:txBody>
          <a:bodyPr/>
          <a:lstStyle/>
          <a:p>
            <a:fld id="{49BFE58A-A6F1-4640-8210-665AFC13C305}" type="datetimeFigureOut">
              <a:rPr lang="en-GB" smtClean="0"/>
              <a:t>17/06/2020</a:t>
            </a:fld>
            <a:endParaRPr lang="en-GB"/>
          </a:p>
        </p:txBody>
      </p:sp>
      <p:sp>
        <p:nvSpPr>
          <p:cNvPr id="4" name="Footer Placeholder 3">
            <a:extLst>
              <a:ext uri="{FF2B5EF4-FFF2-40B4-BE49-F238E27FC236}">
                <a16:creationId xmlns:a16="http://schemas.microsoft.com/office/drawing/2014/main" id="{CFA3FDDA-FA98-4AEE-AA82-A349BEE8153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54AD383-7FF6-4F31-9FD8-FF4C6315B541}"/>
              </a:ext>
            </a:extLst>
          </p:cNvPr>
          <p:cNvSpPr>
            <a:spLocks noGrp="1"/>
          </p:cNvSpPr>
          <p:nvPr>
            <p:ph type="sldNum" sz="quarter" idx="12"/>
          </p:nvPr>
        </p:nvSpPr>
        <p:spPr/>
        <p:txBody>
          <a:bodyPr/>
          <a:lstStyle/>
          <a:p>
            <a:fld id="{F7C81151-A3AE-4C7E-850B-DE41BF645635}" type="slidenum">
              <a:rPr lang="en-GB" smtClean="0"/>
              <a:t>‹#›</a:t>
            </a:fld>
            <a:endParaRPr lang="en-GB"/>
          </a:p>
        </p:txBody>
      </p:sp>
    </p:spTree>
    <p:extLst>
      <p:ext uri="{BB962C8B-B14F-4D97-AF65-F5344CB8AC3E}">
        <p14:creationId xmlns:p14="http://schemas.microsoft.com/office/powerpoint/2010/main" val="30506392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125EAE4-2D13-483B-9365-EE3B721203E5}"/>
              </a:ext>
            </a:extLst>
          </p:cNvPr>
          <p:cNvSpPr>
            <a:spLocks noGrp="1"/>
          </p:cNvSpPr>
          <p:nvPr>
            <p:ph type="dt" sz="half" idx="10"/>
          </p:nvPr>
        </p:nvSpPr>
        <p:spPr/>
        <p:txBody>
          <a:bodyPr/>
          <a:lstStyle/>
          <a:p>
            <a:fld id="{49BFE58A-A6F1-4640-8210-665AFC13C305}" type="datetimeFigureOut">
              <a:rPr lang="en-GB" smtClean="0"/>
              <a:t>17/06/2020</a:t>
            </a:fld>
            <a:endParaRPr lang="en-GB"/>
          </a:p>
        </p:txBody>
      </p:sp>
      <p:sp>
        <p:nvSpPr>
          <p:cNvPr id="3" name="Footer Placeholder 2">
            <a:extLst>
              <a:ext uri="{FF2B5EF4-FFF2-40B4-BE49-F238E27FC236}">
                <a16:creationId xmlns:a16="http://schemas.microsoft.com/office/drawing/2014/main" id="{452EEBBB-D71E-4113-8090-1D5EF5E9976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722A47F-0BCB-4A62-9711-A292E0CA21D1}"/>
              </a:ext>
            </a:extLst>
          </p:cNvPr>
          <p:cNvSpPr>
            <a:spLocks noGrp="1"/>
          </p:cNvSpPr>
          <p:nvPr>
            <p:ph type="sldNum" sz="quarter" idx="12"/>
          </p:nvPr>
        </p:nvSpPr>
        <p:spPr/>
        <p:txBody>
          <a:bodyPr/>
          <a:lstStyle/>
          <a:p>
            <a:fld id="{F7C81151-A3AE-4C7E-850B-DE41BF645635}" type="slidenum">
              <a:rPr lang="en-GB" smtClean="0"/>
              <a:t>‹#›</a:t>
            </a:fld>
            <a:endParaRPr lang="en-GB"/>
          </a:p>
        </p:txBody>
      </p:sp>
    </p:spTree>
    <p:extLst>
      <p:ext uri="{BB962C8B-B14F-4D97-AF65-F5344CB8AC3E}">
        <p14:creationId xmlns:p14="http://schemas.microsoft.com/office/powerpoint/2010/main" val="24936960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A95BF8-4DFC-4CE0-8BCD-EABD4B3CAE9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89805F3-47A1-47C3-84D6-CA5F3F14413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4BA744B-B4D9-4101-8095-E91C65BDF4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45434C9-97B1-4573-AD95-09B87D2EDB7B}"/>
              </a:ext>
            </a:extLst>
          </p:cNvPr>
          <p:cNvSpPr>
            <a:spLocks noGrp="1"/>
          </p:cNvSpPr>
          <p:nvPr>
            <p:ph type="dt" sz="half" idx="10"/>
          </p:nvPr>
        </p:nvSpPr>
        <p:spPr/>
        <p:txBody>
          <a:bodyPr/>
          <a:lstStyle/>
          <a:p>
            <a:fld id="{49BFE58A-A6F1-4640-8210-665AFC13C305}" type="datetimeFigureOut">
              <a:rPr lang="en-GB" smtClean="0"/>
              <a:t>17/06/2020</a:t>
            </a:fld>
            <a:endParaRPr lang="en-GB"/>
          </a:p>
        </p:txBody>
      </p:sp>
      <p:sp>
        <p:nvSpPr>
          <p:cNvPr id="6" name="Footer Placeholder 5">
            <a:extLst>
              <a:ext uri="{FF2B5EF4-FFF2-40B4-BE49-F238E27FC236}">
                <a16:creationId xmlns:a16="http://schemas.microsoft.com/office/drawing/2014/main" id="{743E6E7A-A5F0-47D9-AB5B-9DAF5B54045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221277F-62E2-46C9-8403-F32428DA6E02}"/>
              </a:ext>
            </a:extLst>
          </p:cNvPr>
          <p:cNvSpPr>
            <a:spLocks noGrp="1"/>
          </p:cNvSpPr>
          <p:nvPr>
            <p:ph type="sldNum" sz="quarter" idx="12"/>
          </p:nvPr>
        </p:nvSpPr>
        <p:spPr/>
        <p:txBody>
          <a:bodyPr/>
          <a:lstStyle/>
          <a:p>
            <a:fld id="{F7C81151-A3AE-4C7E-850B-DE41BF645635}" type="slidenum">
              <a:rPr lang="en-GB" smtClean="0"/>
              <a:t>‹#›</a:t>
            </a:fld>
            <a:endParaRPr lang="en-GB"/>
          </a:p>
        </p:txBody>
      </p:sp>
    </p:spTree>
    <p:extLst>
      <p:ext uri="{BB962C8B-B14F-4D97-AF65-F5344CB8AC3E}">
        <p14:creationId xmlns:p14="http://schemas.microsoft.com/office/powerpoint/2010/main" val="2663207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42F20-C754-431D-BD90-1B1CB2A3DC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418E7A8-76F1-4964-85A6-AABE79F572D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0725521-AD26-444B-8F87-98B83BAF8FB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598307A-9E1F-41C2-9AD0-0F736F0F589C}"/>
              </a:ext>
            </a:extLst>
          </p:cNvPr>
          <p:cNvSpPr>
            <a:spLocks noGrp="1"/>
          </p:cNvSpPr>
          <p:nvPr>
            <p:ph type="dt" sz="half" idx="10"/>
          </p:nvPr>
        </p:nvSpPr>
        <p:spPr/>
        <p:txBody>
          <a:bodyPr/>
          <a:lstStyle/>
          <a:p>
            <a:fld id="{49BFE58A-A6F1-4640-8210-665AFC13C305}" type="datetimeFigureOut">
              <a:rPr lang="en-GB" smtClean="0"/>
              <a:t>17/06/2020</a:t>
            </a:fld>
            <a:endParaRPr lang="en-GB"/>
          </a:p>
        </p:txBody>
      </p:sp>
      <p:sp>
        <p:nvSpPr>
          <p:cNvPr id="6" name="Footer Placeholder 5">
            <a:extLst>
              <a:ext uri="{FF2B5EF4-FFF2-40B4-BE49-F238E27FC236}">
                <a16:creationId xmlns:a16="http://schemas.microsoft.com/office/drawing/2014/main" id="{25B23A55-BA2F-49B5-BE5A-D60C50F02B4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1F69847-EF97-4DF0-80DA-3D37C36B64B5}"/>
              </a:ext>
            </a:extLst>
          </p:cNvPr>
          <p:cNvSpPr>
            <a:spLocks noGrp="1"/>
          </p:cNvSpPr>
          <p:nvPr>
            <p:ph type="sldNum" sz="quarter" idx="12"/>
          </p:nvPr>
        </p:nvSpPr>
        <p:spPr/>
        <p:txBody>
          <a:bodyPr/>
          <a:lstStyle/>
          <a:p>
            <a:fld id="{F7C81151-A3AE-4C7E-850B-DE41BF645635}" type="slidenum">
              <a:rPr lang="en-GB" smtClean="0"/>
              <a:t>‹#›</a:t>
            </a:fld>
            <a:endParaRPr lang="en-GB"/>
          </a:p>
        </p:txBody>
      </p:sp>
    </p:spTree>
    <p:extLst>
      <p:ext uri="{BB962C8B-B14F-4D97-AF65-F5344CB8AC3E}">
        <p14:creationId xmlns:p14="http://schemas.microsoft.com/office/powerpoint/2010/main" val="3383871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7276A-7BA9-4C20-A029-CAEA55367D2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BDEFA6E-E3D5-4678-A0AF-9357D816F9E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89B6A4F-A1EB-49EF-B042-AFAE44DE661F}"/>
              </a:ext>
            </a:extLst>
          </p:cNvPr>
          <p:cNvSpPr>
            <a:spLocks noGrp="1"/>
          </p:cNvSpPr>
          <p:nvPr>
            <p:ph type="dt" sz="half" idx="10"/>
          </p:nvPr>
        </p:nvSpPr>
        <p:spPr/>
        <p:txBody>
          <a:bodyPr/>
          <a:lstStyle/>
          <a:p>
            <a:fld id="{49BFE58A-A6F1-4640-8210-665AFC13C305}" type="datetimeFigureOut">
              <a:rPr lang="en-GB" smtClean="0"/>
              <a:t>17/06/2020</a:t>
            </a:fld>
            <a:endParaRPr lang="en-GB"/>
          </a:p>
        </p:txBody>
      </p:sp>
      <p:sp>
        <p:nvSpPr>
          <p:cNvPr id="5" name="Footer Placeholder 4">
            <a:extLst>
              <a:ext uri="{FF2B5EF4-FFF2-40B4-BE49-F238E27FC236}">
                <a16:creationId xmlns:a16="http://schemas.microsoft.com/office/drawing/2014/main" id="{2F00418D-2777-4AE8-9782-4875034EDA4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B1DEA2B-E061-4EA6-8587-A934B9060451}"/>
              </a:ext>
            </a:extLst>
          </p:cNvPr>
          <p:cNvSpPr>
            <a:spLocks noGrp="1"/>
          </p:cNvSpPr>
          <p:nvPr>
            <p:ph type="sldNum" sz="quarter" idx="12"/>
          </p:nvPr>
        </p:nvSpPr>
        <p:spPr/>
        <p:txBody>
          <a:bodyPr/>
          <a:lstStyle/>
          <a:p>
            <a:fld id="{F7C81151-A3AE-4C7E-850B-DE41BF645635}" type="slidenum">
              <a:rPr lang="en-GB" smtClean="0"/>
              <a:t>‹#›</a:t>
            </a:fld>
            <a:endParaRPr lang="en-GB"/>
          </a:p>
        </p:txBody>
      </p:sp>
    </p:spTree>
    <p:extLst>
      <p:ext uri="{BB962C8B-B14F-4D97-AF65-F5344CB8AC3E}">
        <p14:creationId xmlns:p14="http://schemas.microsoft.com/office/powerpoint/2010/main" val="21236947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7A5F86D-F492-4370-B7A8-C4E4CFF6747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AA4B13D-A8D3-431D-B2DB-1B27D496CAE1}"/>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D8023FF-1C5E-40CD-B9C2-D7C4A4EDB447}"/>
              </a:ext>
            </a:extLst>
          </p:cNvPr>
          <p:cNvSpPr>
            <a:spLocks noGrp="1"/>
          </p:cNvSpPr>
          <p:nvPr>
            <p:ph type="dt" sz="half" idx="10"/>
          </p:nvPr>
        </p:nvSpPr>
        <p:spPr/>
        <p:txBody>
          <a:bodyPr/>
          <a:lstStyle/>
          <a:p>
            <a:fld id="{49BFE58A-A6F1-4640-8210-665AFC13C305}" type="datetimeFigureOut">
              <a:rPr lang="en-GB" smtClean="0"/>
              <a:t>17/06/2020</a:t>
            </a:fld>
            <a:endParaRPr lang="en-GB"/>
          </a:p>
        </p:txBody>
      </p:sp>
      <p:sp>
        <p:nvSpPr>
          <p:cNvPr id="5" name="Footer Placeholder 4">
            <a:extLst>
              <a:ext uri="{FF2B5EF4-FFF2-40B4-BE49-F238E27FC236}">
                <a16:creationId xmlns:a16="http://schemas.microsoft.com/office/drawing/2014/main" id="{3497F312-0183-4FF5-B65E-2F88BE3D7F7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360C42F-8550-4447-A359-1F448DFE158A}"/>
              </a:ext>
            </a:extLst>
          </p:cNvPr>
          <p:cNvSpPr>
            <a:spLocks noGrp="1"/>
          </p:cNvSpPr>
          <p:nvPr>
            <p:ph type="sldNum" sz="quarter" idx="12"/>
          </p:nvPr>
        </p:nvSpPr>
        <p:spPr/>
        <p:txBody>
          <a:bodyPr/>
          <a:lstStyle/>
          <a:p>
            <a:fld id="{F7C81151-A3AE-4C7E-850B-DE41BF645635}" type="slidenum">
              <a:rPr lang="en-GB" smtClean="0"/>
              <a:t>‹#›</a:t>
            </a:fld>
            <a:endParaRPr lang="en-GB"/>
          </a:p>
        </p:txBody>
      </p:sp>
    </p:spTree>
    <p:extLst>
      <p:ext uri="{BB962C8B-B14F-4D97-AF65-F5344CB8AC3E}">
        <p14:creationId xmlns:p14="http://schemas.microsoft.com/office/powerpoint/2010/main" val="10392987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8BFBC0C-B9BA-4918-8963-7F0CECFC509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B239EB9-24CE-469F-B0EE-C8FB671E2B9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223B01A-7470-412B-99D7-B2C30D7B659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9BFE58A-A6F1-4640-8210-665AFC13C305}" type="datetimeFigureOut">
              <a:rPr lang="en-GB" smtClean="0"/>
              <a:t>17/06/2020</a:t>
            </a:fld>
            <a:endParaRPr lang="en-GB"/>
          </a:p>
        </p:txBody>
      </p:sp>
      <p:sp>
        <p:nvSpPr>
          <p:cNvPr id="5" name="Footer Placeholder 4">
            <a:extLst>
              <a:ext uri="{FF2B5EF4-FFF2-40B4-BE49-F238E27FC236}">
                <a16:creationId xmlns:a16="http://schemas.microsoft.com/office/drawing/2014/main" id="{E9F2B0D9-AF28-4DB4-85BB-686DD1CFADE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5E45ECE-9C48-4FCA-8675-26C169EE025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C81151-A3AE-4C7E-850B-DE41BF645635}" type="slidenum">
              <a:rPr lang="en-GB" smtClean="0"/>
              <a:t>‹#›</a:t>
            </a:fld>
            <a:endParaRPr lang="en-GB"/>
          </a:p>
        </p:txBody>
      </p:sp>
    </p:spTree>
    <p:extLst>
      <p:ext uri="{BB962C8B-B14F-4D97-AF65-F5344CB8AC3E}">
        <p14:creationId xmlns:p14="http://schemas.microsoft.com/office/powerpoint/2010/main" val="11988811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 Id="rId9"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B732DF-3F87-42E6-AB36-9F64E1B0F60E}"/>
              </a:ext>
            </a:extLst>
          </p:cNvPr>
          <p:cNvSpPr>
            <a:spLocks noGrp="1"/>
          </p:cNvSpPr>
          <p:nvPr>
            <p:ph type="ctrTitle"/>
          </p:nvPr>
        </p:nvSpPr>
        <p:spPr>
          <a:xfrm>
            <a:off x="165652" y="1162119"/>
            <a:ext cx="11860696" cy="2387600"/>
          </a:xfrm>
        </p:spPr>
        <p:txBody>
          <a:bodyPr>
            <a:normAutofit fontScale="90000"/>
          </a:bodyPr>
          <a:lstStyle/>
          <a:p>
            <a:r>
              <a:rPr lang="en-GB" u="sng" dirty="0">
                <a:latin typeface="Letter-join No-Lead 37" panose="02000503000000020003" pitchFamily="50" charset="0"/>
              </a:rPr>
              <a:t>Friday 26</a:t>
            </a:r>
            <a:r>
              <a:rPr lang="en-GB" u="sng" baseline="30000" dirty="0">
                <a:latin typeface="Letter-join No-Lead 37" panose="02000503000000020003" pitchFamily="50" charset="0"/>
              </a:rPr>
              <a:t>th</a:t>
            </a:r>
            <a:r>
              <a:rPr lang="en-GB" u="sng" dirty="0">
                <a:latin typeface="Letter-join No-Lead 37" panose="02000503000000020003" pitchFamily="50" charset="0"/>
              </a:rPr>
              <a:t> June 2020</a:t>
            </a:r>
            <a:br>
              <a:rPr lang="en-GB" u="sng" dirty="0">
                <a:latin typeface="Letter-join No-Lead 37" panose="02000503000000020003" pitchFamily="50" charset="0"/>
              </a:rPr>
            </a:br>
            <a:r>
              <a:rPr lang="en-GB" u="sng" dirty="0">
                <a:latin typeface="Letter-join No-Lead 37" panose="02000503000000020003" pitchFamily="50" charset="0"/>
              </a:rPr>
              <a:t>LQ: Where do new plants come from?</a:t>
            </a:r>
          </a:p>
        </p:txBody>
      </p:sp>
    </p:spTree>
    <p:extLst>
      <p:ext uri="{BB962C8B-B14F-4D97-AF65-F5344CB8AC3E}">
        <p14:creationId xmlns:p14="http://schemas.microsoft.com/office/powerpoint/2010/main" val="3654107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BC54BF-BA0D-4A5E-B9FD-393348A4C5DE}"/>
              </a:ext>
            </a:extLst>
          </p:cNvPr>
          <p:cNvSpPr>
            <a:spLocks noGrp="1"/>
          </p:cNvSpPr>
          <p:nvPr>
            <p:ph type="title"/>
          </p:nvPr>
        </p:nvSpPr>
        <p:spPr>
          <a:xfrm>
            <a:off x="424070" y="365125"/>
            <a:ext cx="10929730" cy="1325563"/>
          </a:xfrm>
        </p:spPr>
        <p:txBody>
          <a:bodyPr/>
          <a:lstStyle/>
          <a:p>
            <a:r>
              <a:rPr lang="en-GB" u="sng" dirty="0">
                <a:latin typeface="Letter-join No-Lead 37" panose="02000503000000020003" pitchFamily="50" charset="0"/>
              </a:rPr>
              <a:t>Where do you think new plants come from?</a:t>
            </a:r>
          </a:p>
        </p:txBody>
      </p:sp>
    </p:spTree>
    <p:extLst>
      <p:ext uri="{BB962C8B-B14F-4D97-AF65-F5344CB8AC3E}">
        <p14:creationId xmlns:p14="http://schemas.microsoft.com/office/powerpoint/2010/main" val="28342485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2CF355DE-585C-4D45-893D-FE8470DF0E56}"/>
              </a:ext>
            </a:extLst>
          </p:cNvPr>
          <p:cNvSpPr>
            <a:spLocks noGrp="1"/>
          </p:cNvSpPr>
          <p:nvPr>
            <p:ph type="title"/>
          </p:nvPr>
        </p:nvSpPr>
        <p:spPr>
          <a:xfrm>
            <a:off x="1985962" y="1185401"/>
            <a:ext cx="8220075" cy="1277937"/>
          </a:xfrm>
        </p:spPr>
        <p:txBody>
          <a:bodyPr rtlCol="0">
            <a:normAutofit/>
          </a:bodyPr>
          <a:lstStyle/>
          <a:p>
            <a:pPr algn="ctr">
              <a:defRPr/>
            </a:pPr>
            <a:r>
              <a:rPr lang="en-GB" sz="3600" dirty="0">
                <a:latin typeface="Letter-join No-Lead 37" panose="02000503000000020003" pitchFamily="50" charset="0"/>
              </a:rPr>
              <a:t>Write down 3 things you know about life cycles already</a:t>
            </a:r>
          </a:p>
        </p:txBody>
      </p:sp>
      <p:pic>
        <p:nvPicPr>
          <p:cNvPr id="3" name="Picture 2">
            <a:extLst>
              <a:ext uri="{FF2B5EF4-FFF2-40B4-BE49-F238E27FC236}">
                <a16:creationId xmlns:a16="http://schemas.microsoft.com/office/drawing/2014/main" id="{D80928F8-EE90-4102-BE44-18DEC7F356B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19273477">
            <a:off x="5026025" y="3429001"/>
            <a:ext cx="2139950" cy="220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a:extLst>
              <a:ext uri="{FF2B5EF4-FFF2-40B4-BE49-F238E27FC236}">
                <a16:creationId xmlns:a16="http://schemas.microsoft.com/office/drawing/2014/main" id="{DF77E8B8-712F-4793-AAAF-51DCF0ED21D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5600710">
            <a:off x="2279650" y="3429000"/>
            <a:ext cx="2139950"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a:extLst>
              <a:ext uri="{FF2B5EF4-FFF2-40B4-BE49-F238E27FC236}">
                <a16:creationId xmlns:a16="http://schemas.microsoft.com/office/drawing/2014/main" id="{849579AA-139D-4CA3-AF89-948A5700926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772400" y="3429001"/>
            <a:ext cx="2139950" cy="220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8" name="TextBox 3">
            <a:extLst>
              <a:ext uri="{FF2B5EF4-FFF2-40B4-BE49-F238E27FC236}">
                <a16:creationId xmlns:a16="http://schemas.microsoft.com/office/drawing/2014/main" id="{74E0532A-1092-4E13-9391-712985392A41}"/>
              </a:ext>
            </a:extLst>
          </p:cNvPr>
          <p:cNvSpPr txBox="1">
            <a:spLocks noChangeArrowheads="1"/>
          </p:cNvSpPr>
          <p:nvPr/>
        </p:nvSpPr>
        <p:spPr bwMode="auto">
          <a:xfrm>
            <a:off x="2921000" y="3871914"/>
            <a:ext cx="857250" cy="132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fontAlgn="base">
              <a:spcBef>
                <a:spcPct val="0"/>
              </a:spcBef>
              <a:spcAft>
                <a:spcPct val="0"/>
              </a:spcAft>
              <a:defRPr>
                <a:solidFill>
                  <a:schemeClr val="tx1"/>
                </a:solidFill>
                <a:latin typeface="Sassoon Infant Rg" pitchFamily="50" charset="0"/>
              </a:defRPr>
            </a:lvl6pPr>
            <a:lvl7pPr marL="2971800" indent="-228600" fontAlgn="base">
              <a:spcBef>
                <a:spcPct val="0"/>
              </a:spcBef>
              <a:spcAft>
                <a:spcPct val="0"/>
              </a:spcAft>
              <a:defRPr>
                <a:solidFill>
                  <a:schemeClr val="tx1"/>
                </a:solidFill>
                <a:latin typeface="Sassoon Infant Rg" pitchFamily="50" charset="0"/>
              </a:defRPr>
            </a:lvl7pPr>
            <a:lvl8pPr marL="3429000" indent="-228600" fontAlgn="base">
              <a:spcBef>
                <a:spcPct val="0"/>
              </a:spcBef>
              <a:spcAft>
                <a:spcPct val="0"/>
              </a:spcAft>
              <a:defRPr>
                <a:solidFill>
                  <a:schemeClr val="tx1"/>
                </a:solidFill>
                <a:latin typeface="Sassoon Infant Rg" pitchFamily="50" charset="0"/>
              </a:defRPr>
            </a:lvl8pPr>
            <a:lvl9pPr marL="3886200" indent="-228600" fontAlgn="base">
              <a:spcBef>
                <a:spcPct val="0"/>
              </a:spcBef>
              <a:spcAft>
                <a:spcPct val="0"/>
              </a:spcAft>
              <a:defRPr>
                <a:solidFill>
                  <a:schemeClr val="tx1"/>
                </a:solidFill>
                <a:latin typeface="Sassoon Infant Rg" pitchFamily="50" charset="0"/>
              </a:defRPr>
            </a:lvl9pPr>
          </a:lstStyle>
          <a:p>
            <a:pPr algn="ctr" eaLnBrk="1" hangingPunct="1"/>
            <a:r>
              <a:rPr lang="en-GB" altLang="en-US" sz="8000">
                <a:solidFill>
                  <a:srgbClr val="6AAC24"/>
                </a:solidFill>
                <a:latin typeface="Abril Fatface" pitchFamily="50" charset="0"/>
              </a:rPr>
              <a:t>1</a:t>
            </a:r>
          </a:p>
        </p:txBody>
      </p:sp>
      <p:sp>
        <p:nvSpPr>
          <p:cNvPr id="10249" name="TextBox 11">
            <a:extLst>
              <a:ext uri="{FF2B5EF4-FFF2-40B4-BE49-F238E27FC236}">
                <a16:creationId xmlns:a16="http://schemas.microsoft.com/office/drawing/2014/main" id="{35668BC9-F9A9-4CBA-BEC5-E218874FEDE2}"/>
              </a:ext>
            </a:extLst>
          </p:cNvPr>
          <p:cNvSpPr txBox="1">
            <a:spLocks noChangeArrowheads="1"/>
          </p:cNvSpPr>
          <p:nvPr/>
        </p:nvSpPr>
        <p:spPr bwMode="auto">
          <a:xfrm>
            <a:off x="5667375" y="3871914"/>
            <a:ext cx="857250" cy="132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fontAlgn="base">
              <a:spcBef>
                <a:spcPct val="0"/>
              </a:spcBef>
              <a:spcAft>
                <a:spcPct val="0"/>
              </a:spcAft>
              <a:defRPr>
                <a:solidFill>
                  <a:schemeClr val="tx1"/>
                </a:solidFill>
                <a:latin typeface="Sassoon Infant Rg" pitchFamily="50" charset="0"/>
              </a:defRPr>
            </a:lvl6pPr>
            <a:lvl7pPr marL="2971800" indent="-228600" fontAlgn="base">
              <a:spcBef>
                <a:spcPct val="0"/>
              </a:spcBef>
              <a:spcAft>
                <a:spcPct val="0"/>
              </a:spcAft>
              <a:defRPr>
                <a:solidFill>
                  <a:schemeClr val="tx1"/>
                </a:solidFill>
                <a:latin typeface="Sassoon Infant Rg" pitchFamily="50" charset="0"/>
              </a:defRPr>
            </a:lvl7pPr>
            <a:lvl8pPr marL="3429000" indent="-228600" fontAlgn="base">
              <a:spcBef>
                <a:spcPct val="0"/>
              </a:spcBef>
              <a:spcAft>
                <a:spcPct val="0"/>
              </a:spcAft>
              <a:defRPr>
                <a:solidFill>
                  <a:schemeClr val="tx1"/>
                </a:solidFill>
                <a:latin typeface="Sassoon Infant Rg" pitchFamily="50" charset="0"/>
              </a:defRPr>
            </a:lvl8pPr>
            <a:lvl9pPr marL="3886200" indent="-228600" fontAlgn="base">
              <a:spcBef>
                <a:spcPct val="0"/>
              </a:spcBef>
              <a:spcAft>
                <a:spcPct val="0"/>
              </a:spcAft>
              <a:defRPr>
                <a:solidFill>
                  <a:schemeClr val="tx1"/>
                </a:solidFill>
                <a:latin typeface="Sassoon Infant Rg" pitchFamily="50" charset="0"/>
              </a:defRPr>
            </a:lvl9pPr>
          </a:lstStyle>
          <a:p>
            <a:pPr algn="ctr" eaLnBrk="1" hangingPunct="1"/>
            <a:r>
              <a:rPr lang="en-GB" altLang="en-US" sz="8000">
                <a:solidFill>
                  <a:srgbClr val="6AAC24"/>
                </a:solidFill>
                <a:latin typeface="Abril Fatface" pitchFamily="50" charset="0"/>
              </a:rPr>
              <a:t>2</a:t>
            </a:r>
          </a:p>
        </p:txBody>
      </p:sp>
      <p:sp>
        <p:nvSpPr>
          <p:cNvPr id="10250" name="TextBox 12">
            <a:extLst>
              <a:ext uri="{FF2B5EF4-FFF2-40B4-BE49-F238E27FC236}">
                <a16:creationId xmlns:a16="http://schemas.microsoft.com/office/drawing/2014/main" id="{5D2178AB-DEA4-44CA-8C8F-E871BDC2ECDE}"/>
              </a:ext>
            </a:extLst>
          </p:cNvPr>
          <p:cNvSpPr txBox="1">
            <a:spLocks noChangeArrowheads="1"/>
          </p:cNvSpPr>
          <p:nvPr/>
        </p:nvSpPr>
        <p:spPr bwMode="auto">
          <a:xfrm>
            <a:off x="8413750" y="3871914"/>
            <a:ext cx="857250" cy="132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fontAlgn="base">
              <a:spcBef>
                <a:spcPct val="0"/>
              </a:spcBef>
              <a:spcAft>
                <a:spcPct val="0"/>
              </a:spcAft>
              <a:defRPr>
                <a:solidFill>
                  <a:schemeClr val="tx1"/>
                </a:solidFill>
                <a:latin typeface="Sassoon Infant Rg" pitchFamily="50" charset="0"/>
              </a:defRPr>
            </a:lvl6pPr>
            <a:lvl7pPr marL="2971800" indent="-228600" fontAlgn="base">
              <a:spcBef>
                <a:spcPct val="0"/>
              </a:spcBef>
              <a:spcAft>
                <a:spcPct val="0"/>
              </a:spcAft>
              <a:defRPr>
                <a:solidFill>
                  <a:schemeClr val="tx1"/>
                </a:solidFill>
                <a:latin typeface="Sassoon Infant Rg" pitchFamily="50" charset="0"/>
              </a:defRPr>
            </a:lvl7pPr>
            <a:lvl8pPr marL="3429000" indent="-228600" fontAlgn="base">
              <a:spcBef>
                <a:spcPct val="0"/>
              </a:spcBef>
              <a:spcAft>
                <a:spcPct val="0"/>
              </a:spcAft>
              <a:defRPr>
                <a:solidFill>
                  <a:schemeClr val="tx1"/>
                </a:solidFill>
                <a:latin typeface="Sassoon Infant Rg" pitchFamily="50" charset="0"/>
              </a:defRPr>
            </a:lvl8pPr>
            <a:lvl9pPr marL="3886200" indent="-228600" fontAlgn="base">
              <a:spcBef>
                <a:spcPct val="0"/>
              </a:spcBef>
              <a:spcAft>
                <a:spcPct val="0"/>
              </a:spcAft>
              <a:defRPr>
                <a:solidFill>
                  <a:schemeClr val="tx1"/>
                </a:solidFill>
                <a:latin typeface="Sassoon Infant Rg" pitchFamily="50" charset="0"/>
              </a:defRPr>
            </a:lvl9pPr>
          </a:lstStyle>
          <a:p>
            <a:pPr algn="ctr" eaLnBrk="1" hangingPunct="1"/>
            <a:r>
              <a:rPr lang="en-GB" altLang="en-US" sz="8000">
                <a:solidFill>
                  <a:srgbClr val="6AAC24"/>
                </a:solidFill>
                <a:latin typeface="Abril Fatface" pitchFamily="50" charset="0"/>
              </a:rPr>
              <a:t>3</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mph" presetSubtype="0" fill="hold" nodeType="clickEffect">
                                  <p:stCondLst>
                                    <p:cond delay="0"/>
                                  </p:stCondLst>
                                  <p:childTnLst>
                                    <p:animRot by="21600000">
                                      <p:cBhvr>
                                        <p:cTn id="6" dur="5000" fill="hold"/>
                                        <p:tgtEl>
                                          <p:spTgt spid="10"/>
                                        </p:tgtEl>
                                        <p:attrNameLst>
                                          <p:attrName>r</p:attrName>
                                        </p:attrNameLst>
                                      </p:cBhvr>
                                    </p:animRot>
                                  </p:childTnLst>
                                </p:cTn>
                              </p:par>
                              <p:par>
                                <p:cTn id="7" presetID="8" presetClass="emph" presetSubtype="0" fill="hold" nodeType="withEffect">
                                  <p:stCondLst>
                                    <p:cond delay="0"/>
                                  </p:stCondLst>
                                  <p:childTnLst>
                                    <p:animRot by="21600000">
                                      <p:cBhvr>
                                        <p:cTn id="8" dur="5000" fill="hold"/>
                                        <p:tgtEl>
                                          <p:spTgt spid="3"/>
                                        </p:tgtEl>
                                        <p:attrNameLst>
                                          <p:attrName>r</p:attrName>
                                        </p:attrNameLst>
                                      </p:cBhvr>
                                    </p:animRot>
                                  </p:childTnLst>
                                </p:cTn>
                              </p:par>
                              <p:par>
                                <p:cTn id="9" presetID="8" presetClass="emph" presetSubtype="0" fill="hold" nodeType="withEffect">
                                  <p:stCondLst>
                                    <p:cond delay="0"/>
                                  </p:stCondLst>
                                  <p:childTnLst>
                                    <p:animRot by="21600000">
                                      <p:cBhvr>
                                        <p:cTn id="10" dur="5000" fill="hold"/>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0238921-3B7C-41C3-AE7E-49D8DDFA4569}"/>
              </a:ext>
            </a:extLst>
          </p:cNvPr>
          <p:cNvSpPr/>
          <p:nvPr/>
        </p:nvSpPr>
        <p:spPr>
          <a:xfrm>
            <a:off x="2279650" y="1525589"/>
            <a:ext cx="7632700" cy="854075"/>
          </a:xfrm>
          <a:prstGeom prst="rect">
            <a:avLst/>
          </a:prstGeom>
          <a:solidFill>
            <a:srgbClr val="A2DE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291" name="Title 5">
            <a:extLst>
              <a:ext uri="{FF2B5EF4-FFF2-40B4-BE49-F238E27FC236}">
                <a16:creationId xmlns:a16="http://schemas.microsoft.com/office/drawing/2014/main" id="{6BF67AEC-D2F0-4A71-8208-71C675B89945}"/>
              </a:ext>
            </a:extLst>
          </p:cNvPr>
          <p:cNvSpPr>
            <a:spLocks noGrp="1"/>
          </p:cNvSpPr>
          <p:nvPr>
            <p:ph type="title"/>
          </p:nvPr>
        </p:nvSpPr>
        <p:spPr>
          <a:xfrm>
            <a:off x="1981201" y="420689"/>
            <a:ext cx="8220075" cy="1277937"/>
          </a:xfrm>
        </p:spPr>
        <p:txBody>
          <a:bodyPr/>
          <a:lstStyle/>
          <a:p>
            <a:r>
              <a:rPr lang="en-GB" altLang="en-US" dirty="0">
                <a:latin typeface="Letter-join No-Lead 37" panose="02000503000000020003" pitchFamily="50" charset="0"/>
              </a:rPr>
              <a:t>Germination</a:t>
            </a:r>
          </a:p>
        </p:txBody>
      </p:sp>
      <p:sp>
        <p:nvSpPr>
          <p:cNvPr id="21" name="Content Placeholder 6">
            <a:extLst>
              <a:ext uri="{FF2B5EF4-FFF2-40B4-BE49-F238E27FC236}">
                <a16:creationId xmlns:a16="http://schemas.microsoft.com/office/drawing/2014/main" id="{83F2EA7B-3684-402B-8A31-6014313597C0}"/>
              </a:ext>
            </a:extLst>
          </p:cNvPr>
          <p:cNvSpPr txBox="1">
            <a:spLocks/>
          </p:cNvSpPr>
          <p:nvPr/>
        </p:nvSpPr>
        <p:spPr>
          <a:xfrm>
            <a:off x="2279650" y="1525589"/>
            <a:ext cx="7632700" cy="854075"/>
          </a:xfrm>
          <a:prstGeom prst="roundRect">
            <a:avLst>
              <a:gd name="adj" fmla="val 2585"/>
            </a:avLst>
          </a:prstGeom>
          <a:noFill/>
          <a:ln w="25400">
            <a:noFill/>
          </a:ln>
        </p:spPr>
        <p:txBody>
          <a:bodyPr lIns="252000" tIns="252000" rIns="252000" bIns="25200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defRPr/>
            </a:pPr>
            <a:r>
              <a:rPr lang="en-GB" dirty="0">
                <a:latin typeface="Letter-join No-Lead 37" panose="02000503000000020003" pitchFamily="50" charset="0"/>
              </a:rPr>
              <a:t>Germination is when a seed begins to grow.</a:t>
            </a:r>
          </a:p>
        </p:txBody>
      </p:sp>
      <p:pic>
        <p:nvPicPr>
          <p:cNvPr id="12293" name="Picture 9">
            <a:extLst>
              <a:ext uri="{FF2B5EF4-FFF2-40B4-BE49-F238E27FC236}">
                <a16:creationId xmlns:a16="http://schemas.microsoft.com/office/drawing/2014/main" id="{1401C9E6-067D-46EB-B568-47432333AA19}"/>
              </a:ext>
            </a:extLst>
          </p:cNvPr>
          <p:cNvPicPr>
            <a:picLocks noChangeAspect="1"/>
          </p:cNvPicPr>
          <p:nvPr/>
        </p:nvPicPr>
        <p:blipFill>
          <a:blip r:embed="rId2">
            <a:extLst>
              <a:ext uri="{28A0092B-C50C-407E-A947-70E740481C1C}">
                <a14:useLocalDpi xmlns:a14="http://schemas.microsoft.com/office/drawing/2010/main" val="0"/>
              </a:ext>
            </a:extLst>
          </a:blip>
          <a:srcRect l="2014" t="-10771" r="1921"/>
          <a:stretch>
            <a:fillRect/>
          </a:stretch>
        </p:blipFill>
        <p:spPr bwMode="auto">
          <a:xfrm>
            <a:off x="2279650" y="3762375"/>
            <a:ext cx="7632700" cy="233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08DE0D7-74B4-49F9-96F6-E5063330D095}"/>
              </a:ext>
            </a:extLst>
          </p:cNvPr>
          <p:cNvSpPr/>
          <p:nvPr/>
        </p:nvSpPr>
        <p:spPr>
          <a:xfrm>
            <a:off x="2279650" y="1525588"/>
            <a:ext cx="3816350" cy="1903412"/>
          </a:xfrm>
          <a:prstGeom prst="rect">
            <a:avLst/>
          </a:prstGeom>
          <a:solidFill>
            <a:srgbClr val="A2DE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315" name="Title 5">
            <a:extLst>
              <a:ext uri="{FF2B5EF4-FFF2-40B4-BE49-F238E27FC236}">
                <a16:creationId xmlns:a16="http://schemas.microsoft.com/office/drawing/2014/main" id="{ACC7D468-88AD-4B57-856B-F34EF956FBD1}"/>
              </a:ext>
            </a:extLst>
          </p:cNvPr>
          <p:cNvSpPr>
            <a:spLocks noGrp="1"/>
          </p:cNvSpPr>
          <p:nvPr>
            <p:ph type="title"/>
          </p:nvPr>
        </p:nvSpPr>
        <p:spPr>
          <a:xfrm>
            <a:off x="2279650" y="420689"/>
            <a:ext cx="7921626" cy="1277937"/>
          </a:xfrm>
        </p:spPr>
        <p:txBody>
          <a:bodyPr/>
          <a:lstStyle/>
          <a:p>
            <a:r>
              <a:rPr lang="en-GB" altLang="en-US" dirty="0">
                <a:latin typeface="Letter-join No-Lead 37" panose="02000503000000020003" pitchFamily="50" charset="0"/>
              </a:rPr>
              <a:t>Growing and Flowering</a:t>
            </a:r>
          </a:p>
        </p:txBody>
      </p:sp>
      <p:sp>
        <p:nvSpPr>
          <p:cNvPr id="21" name="Content Placeholder 6">
            <a:extLst>
              <a:ext uri="{FF2B5EF4-FFF2-40B4-BE49-F238E27FC236}">
                <a16:creationId xmlns:a16="http://schemas.microsoft.com/office/drawing/2014/main" id="{AAD36FD4-D83F-43F8-B180-FC5BC3A7643D}"/>
              </a:ext>
            </a:extLst>
          </p:cNvPr>
          <p:cNvSpPr txBox="1">
            <a:spLocks/>
          </p:cNvSpPr>
          <p:nvPr/>
        </p:nvSpPr>
        <p:spPr>
          <a:xfrm>
            <a:off x="2279650" y="1525588"/>
            <a:ext cx="3816350" cy="1903412"/>
          </a:xfrm>
          <a:prstGeom prst="roundRect">
            <a:avLst>
              <a:gd name="adj" fmla="val 2585"/>
            </a:avLst>
          </a:prstGeom>
          <a:noFill/>
          <a:ln w="25400">
            <a:noFill/>
          </a:ln>
        </p:spPr>
        <p:txBody>
          <a:bodyPr lIns="252000" tIns="252000" rIns="252000" bIns="25200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0000"/>
              </a:lnSpc>
              <a:buNone/>
              <a:defRPr/>
            </a:pPr>
            <a:r>
              <a:rPr lang="en-GB" dirty="0">
                <a:latin typeface="Letter-join No-Lead 37" panose="02000503000000020003" pitchFamily="50" charset="0"/>
              </a:rPr>
              <a:t>Once the seed has germinated</a:t>
            </a:r>
            <a:br>
              <a:rPr lang="en-GB" dirty="0">
                <a:latin typeface="Letter-join No-Lead 37" panose="02000503000000020003" pitchFamily="50" charset="0"/>
              </a:rPr>
            </a:br>
            <a:r>
              <a:rPr lang="en-GB" dirty="0">
                <a:latin typeface="Letter-join No-Lead 37" panose="02000503000000020003" pitchFamily="50" charset="0"/>
              </a:rPr>
              <a:t>the plant grows bigger and</a:t>
            </a:r>
            <a:br>
              <a:rPr lang="en-GB" dirty="0">
                <a:latin typeface="Letter-join No-Lead 37" panose="02000503000000020003" pitchFamily="50" charset="0"/>
              </a:rPr>
            </a:br>
            <a:r>
              <a:rPr lang="en-GB" dirty="0">
                <a:latin typeface="Letter-join No-Lead 37" panose="02000503000000020003" pitchFamily="50" charset="0"/>
              </a:rPr>
              <a:t>then forms flowers.</a:t>
            </a:r>
          </a:p>
        </p:txBody>
      </p:sp>
      <p:sp>
        <p:nvSpPr>
          <p:cNvPr id="2" name="Rectangle 1">
            <a:extLst>
              <a:ext uri="{FF2B5EF4-FFF2-40B4-BE49-F238E27FC236}">
                <a16:creationId xmlns:a16="http://schemas.microsoft.com/office/drawing/2014/main" id="{BE7CB34F-D436-4E6D-A3B3-D4BE44FAE9F1}"/>
              </a:ext>
            </a:extLst>
          </p:cNvPr>
          <p:cNvSpPr/>
          <p:nvPr/>
        </p:nvSpPr>
        <p:spPr>
          <a:xfrm>
            <a:off x="7318375" y="5389563"/>
            <a:ext cx="655638" cy="703262"/>
          </a:xfrm>
          <a:prstGeom prst="rect">
            <a:avLst/>
          </a:prstGeom>
          <a:solidFill>
            <a:srgbClr val="89715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3318" name="Picture 10">
            <a:extLst>
              <a:ext uri="{FF2B5EF4-FFF2-40B4-BE49-F238E27FC236}">
                <a16:creationId xmlns:a16="http://schemas.microsoft.com/office/drawing/2014/main" id="{31D45922-F52C-48DA-9176-0BA3A60928BF}"/>
              </a:ext>
            </a:extLst>
          </p:cNvPr>
          <p:cNvPicPr>
            <a:picLocks noChangeAspect="1"/>
          </p:cNvPicPr>
          <p:nvPr/>
        </p:nvPicPr>
        <p:blipFill>
          <a:blip r:embed="rId2">
            <a:extLst>
              <a:ext uri="{28A0092B-C50C-407E-A947-70E740481C1C}">
                <a14:useLocalDpi xmlns:a14="http://schemas.microsoft.com/office/drawing/2010/main" val="0"/>
              </a:ext>
            </a:extLst>
          </a:blip>
          <a:srcRect l="14761" t="-76904" r="1891" b="2148"/>
          <a:stretch>
            <a:fillRect/>
          </a:stretch>
        </p:blipFill>
        <p:spPr bwMode="auto">
          <a:xfrm>
            <a:off x="2279650" y="4119563"/>
            <a:ext cx="2800350" cy="1973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9" name="Picture 6">
            <a:extLst>
              <a:ext uri="{FF2B5EF4-FFF2-40B4-BE49-F238E27FC236}">
                <a16:creationId xmlns:a16="http://schemas.microsoft.com/office/drawing/2014/main" id="{41701FEF-6675-4F54-9E24-3D6E24DCA9E9}"/>
              </a:ext>
            </a:extLst>
          </p:cNvPr>
          <p:cNvPicPr>
            <a:picLocks noChangeAspect="1"/>
          </p:cNvPicPr>
          <p:nvPr/>
        </p:nvPicPr>
        <p:blipFill>
          <a:blip r:embed="rId3">
            <a:extLst>
              <a:ext uri="{28A0092B-C50C-407E-A947-70E740481C1C}">
                <a14:useLocalDpi xmlns:a14="http://schemas.microsoft.com/office/drawing/2010/main" val="0"/>
              </a:ext>
            </a:extLst>
          </a:blip>
          <a:srcRect l="1102" t="-3209" r="2412" b="2"/>
          <a:stretch>
            <a:fillRect/>
          </a:stretch>
        </p:blipFill>
        <p:spPr bwMode="auto">
          <a:xfrm>
            <a:off x="4117975" y="2395539"/>
            <a:ext cx="3297238" cy="3697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a:extLst>
              <a:ext uri="{FF2B5EF4-FFF2-40B4-BE49-F238E27FC236}">
                <a16:creationId xmlns:a16="http://schemas.microsoft.com/office/drawing/2014/main" id="{B7ACD55B-402E-480A-9EC7-CD8493239DFC}"/>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4454" t="-6640" r="14165" b="49651"/>
          <a:stretch/>
        </p:blipFill>
        <p:spPr>
          <a:xfrm>
            <a:off x="5885607" y="876753"/>
            <a:ext cx="4516106" cy="5216072"/>
          </a:xfrm>
          <a:prstGeom prst="round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E000ABFB-CE09-4487-AE1A-5D84A7B2A08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454" t="-6640" r="14165" b="49651"/>
          <a:stretch/>
        </p:blipFill>
        <p:spPr>
          <a:xfrm>
            <a:off x="5885607" y="876753"/>
            <a:ext cx="4516106" cy="5216072"/>
          </a:xfrm>
          <a:prstGeom prst="roundRect">
            <a:avLst/>
          </a:prstGeom>
        </p:spPr>
      </p:pic>
      <p:sp>
        <p:nvSpPr>
          <p:cNvPr id="9" name="Rectangle 8">
            <a:extLst>
              <a:ext uri="{FF2B5EF4-FFF2-40B4-BE49-F238E27FC236}">
                <a16:creationId xmlns:a16="http://schemas.microsoft.com/office/drawing/2014/main" id="{0CC58CD6-1389-44FE-A074-527EFB25A901}"/>
              </a:ext>
            </a:extLst>
          </p:cNvPr>
          <p:cNvSpPr/>
          <p:nvPr/>
        </p:nvSpPr>
        <p:spPr>
          <a:xfrm>
            <a:off x="2279650" y="1525588"/>
            <a:ext cx="3816350" cy="1903412"/>
          </a:xfrm>
          <a:prstGeom prst="rect">
            <a:avLst/>
          </a:prstGeom>
          <a:solidFill>
            <a:srgbClr val="A2DE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340" name="Title 5">
            <a:extLst>
              <a:ext uri="{FF2B5EF4-FFF2-40B4-BE49-F238E27FC236}">
                <a16:creationId xmlns:a16="http://schemas.microsoft.com/office/drawing/2014/main" id="{618C2F8D-C23C-4FC7-B826-0B8D47E43BA7}"/>
              </a:ext>
            </a:extLst>
          </p:cNvPr>
          <p:cNvSpPr>
            <a:spLocks noGrp="1"/>
          </p:cNvSpPr>
          <p:nvPr>
            <p:ph type="title"/>
          </p:nvPr>
        </p:nvSpPr>
        <p:spPr>
          <a:xfrm>
            <a:off x="1981201" y="420689"/>
            <a:ext cx="8220075" cy="1277937"/>
          </a:xfrm>
        </p:spPr>
        <p:txBody>
          <a:bodyPr/>
          <a:lstStyle/>
          <a:p>
            <a:r>
              <a:rPr lang="en-GB" altLang="en-US" dirty="0">
                <a:latin typeface="Letter-join No-Lead 37" panose="02000503000000020003" pitchFamily="50" charset="0"/>
              </a:rPr>
              <a:t>Pollination</a:t>
            </a:r>
          </a:p>
        </p:txBody>
      </p:sp>
      <p:sp>
        <p:nvSpPr>
          <p:cNvPr id="21" name="Content Placeholder 6">
            <a:extLst>
              <a:ext uri="{FF2B5EF4-FFF2-40B4-BE49-F238E27FC236}">
                <a16:creationId xmlns:a16="http://schemas.microsoft.com/office/drawing/2014/main" id="{B0802AEF-CFD9-430D-B00F-DF14B5EC05FC}"/>
              </a:ext>
            </a:extLst>
          </p:cNvPr>
          <p:cNvSpPr txBox="1">
            <a:spLocks/>
          </p:cNvSpPr>
          <p:nvPr/>
        </p:nvSpPr>
        <p:spPr>
          <a:xfrm>
            <a:off x="2279650" y="1525588"/>
            <a:ext cx="3816350" cy="1903412"/>
          </a:xfrm>
          <a:prstGeom prst="roundRect">
            <a:avLst>
              <a:gd name="adj" fmla="val 2585"/>
            </a:avLst>
          </a:prstGeom>
          <a:noFill/>
          <a:ln w="25400">
            <a:noFill/>
          </a:ln>
        </p:spPr>
        <p:txBody>
          <a:bodyPr lIns="252000" tIns="252000" rIns="252000" bIns="25200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defRPr/>
            </a:pPr>
            <a:r>
              <a:rPr lang="en-GB" dirty="0">
                <a:latin typeface="Letter-join No-Lead 37" panose="02000503000000020003" pitchFamily="50" charset="0"/>
              </a:rPr>
              <a:t>Pollination occurs when pollen from the anther is transferred to the stigma, often by an insect.</a:t>
            </a:r>
          </a:p>
        </p:txBody>
      </p:sp>
      <p:pic>
        <p:nvPicPr>
          <p:cNvPr id="2" name="Picture 1">
            <a:extLst>
              <a:ext uri="{FF2B5EF4-FFF2-40B4-BE49-F238E27FC236}">
                <a16:creationId xmlns:a16="http://schemas.microsoft.com/office/drawing/2014/main" id="{5F703C4D-34A3-47C9-93B7-626EC0468D5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15938" y="1060451"/>
            <a:ext cx="446088"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0" presetClass="path" presetSubtype="0" accel="50000" decel="50000" fill="hold" nodeType="clickEffect">
                                  <p:stCondLst>
                                    <p:cond delay="0"/>
                                  </p:stCondLst>
                                  <p:childTnLst>
                                    <p:animMotion origin="layout" path="M -3.05556E-6 -2.22222E-6 L 0.01892 0.01458 L 0.02986 0.00486 L 0.03871 -0.00347 L 0.04583 -0.00579 L 0.05035 -0.00463 L 0.0566 0.00139 L 0.05937 0.00857 L 0.06215 0.0169 L 0.06562 0.02523 L 0.07292 0.0338 C 0.07587 0.03658 0.07882 0.03958 0.08194 0.04213 C 0.08264 0.04283 0.08455 0.04329 0.08455 0.04329 L 0.08993 0.04699 C 0.09305 0.04908 0.09635 0.05185 0.09983 0.05301 C 0.10017 0.05301 0.10052 0.05301 0.10087 0.05301 L 0.10434 0.05417 C 0.11337 0.05556 0.10972 0.05533 0.11528 0.05533 L 0.12066 0.05533 L 0.13316 0.05417 L 0.14219 0.05046 L 0.15121 0.04815 L 0.16111 0.04583 C 0.16389 0.04537 0.16667 0.04514 0.16927 0.04445 C 0.17587 0.04306 0.16892 0.04329 0.17378 0.04329 L 0.1783 0.04329 L 0.19635 0.04699 L 0.2026 0.05046 L 0.21163 0.05903 L 0.21614 0.06736 L 0.22153 0.07824 L 0.22604 0.09028 L 0.22864 0.0963 L 0.2342 0.11065 L 0.23958 0.12014 L 0.24757 0.1287 L 0.25486 0.13333 L 0.26389 0.13935 L 0.27205 0.14306 L 0.28003 0.14537 C 0.29028 0.14676 0.28611 0.14676 0.29271 0.14676 L 0.29809 0.14676 L 0.30972 0.14537 L 0.32239 0.1419 C 0.33038 0.13658 0.32778 0.13958 0.33142 0.13472 L 0.33594 0.13333 C 0.34358 0.12847 0.34132 0.13125 0.3441 0.12755 L 0.34861 0.125 L 0.35573 0.12153 L 0.36111 0.12014 L 0.3783 0.12153 C 0.38819 0.12431 0.38368 0.12384 0.39184 0.12384 L 0.39896 0.1287 L 0.41076 0.1419 L 0.41528 0.15023 L 0.41701 0.15509 C 0.41701 0.15509 0.41892 0.16852 0.41979 0.17199 C 0.41996 0.17269 0.42031 0.17338 0.42066 0.17431 L 0.42239 0.18264 L 0.42517 0.19236 L 0.42778 0.2044 C 0.43281 0.2162 0.43021 0.21227 0.4342 0.21759 L 0.43767 0.22361 L 0.44219 0.23195 L 0.44757 0.23912 C 0.45608 0.24537 0.4526 0.24514 0.4566 0.24514 L 0.46198 0.25116 C 0.47083 0.25255 0.46736 0.25232 0.47205 0.25232 L 0.47917 0.25486 C 0.48785 0.25741 0.48455 0.25718 0.48906 0.25718 L 0.49271 0.25833 L 0.50434 0.25949 L 0.50972 0.25949 L 0.52239 0.25949 L 0.52864 0.25949 L 0.54045 0.25347 L 0.54757 0.25 C 0.55035 0.24884 0.55295 0.24745 0.55573 0.2463 C 0.55694 0.24583 0.55833 0.24607 0.55937 0.24514 C 0.55989 0.24468 0.55989 0.24352 0.56024 0.24283 L 0.56476 0.24028 L 0.57552 0.23426 C 0.5783 0.2331 0.58108 0.23218 0.58368 0.23079 C 0.58489 0.23009 0.58733 0.22824 0.58733 0.22824 L 0.59271 0.22708 L 0.60087 0.21991 L 0.60712 0.21759 C 0.61996 0.2162 0.61493 0.21644 0.62239 0.21644 L 0.63854 0.21505 L 0.6467 0.21389 L 0.65208 0.21273 L 0.66389 0.21273 L 0.6783 0.21158 L 0.69271 0.21158 L 0.70173 0.21158 C 0.71528 0.21273 0.71007 0.21273 0.71701 0.21273 L 0.72326 0.21273 C 0.73177 0.21644 0.72864 0.21644 0.73229 0.21644 L 0.73767 0.22107 L 0.74496 0.22593 L 0.75035 0.22963 L 0.75937 0.23912 L 0.76562 0.24514 L 0.77014 0.24745 L 0.77743 0.25232 L 0.78177 0.26088 " pathEditMode="relative" ptsTypes="AAAAAAAAAAAAAAAAAAAAAAAAAAAAAAAAAAAAAAAAAAAAAAAAAAAAAAAAAAAAAAAAAAAAAAAAAAAAAAAAAAAAAAAAAAAAAAAAAAAAAAAAAA">
                                      <p:cBhvr>
                                        <p:cTn id="6" dur="3000" fill="hold"/>
                                        <p:tgtEl>
                                          <p:spTgt spid="2"/>
                                        </p:tgtEl>
                                        <p:attrNameLst>
                                          <p:attrName>ppt_x</p:attrName>
                                          <p:attrName>ppt_y</p:attrName>
                                        </p:attrNameLst>
                                      </p:cBhvr>
                                    </p:animMotion>
                                  </p:childTnLst>
                                </p:cTn>
                              </p:par>
                            </p:childTnLst>
                          </p:cTn>
                        </p:par>
                        <p:par>
                          <p:cTn id="7" fill="hold" nodeType="afterGroup">
                            <p:stCondLst>
                              <p:cond delay="3000"/>
                            </p:stCondLst>
                            <p:childTnLst>
                              <p:par>
                                <p:cTn id="8" presetID="32" presetClass="emph" presetSubtype="0" repeatCount="indefinite" fill="hold" nodeType="afterEffect">
                                  <p:stCondLst>
                                    <p:cond delay="0"/>
                                  </p:stCondLst>
                                  <p:childTnLst>
                                    <p:animRot by="120000">
                                      <p:cBhvr>
                                        <p:cTn id="9" dur="100" fill="hold">
                                          <p:stCondLst>
                                            <p:cond delay="0"/>
                                          </p:stCondLst>
                                        </p:cTn>
                                        <p:tgtEl>
                                          <p:spTgt spid="2"/>
                                        </p:tgtEl>
                                        <p:attrNameLst>
                                          <p:attrName>r</p:attrName>
                                        </p:attrNameLst>
                                      </p:cBhvr>
                                    </p:animRot>
                                    <p:animRot by="-240000">
                                      <p:cBhvr>
                                        <p:cTn id="10" dur="200" fill="hold">
                                          <p:stCondLst>
                                            <p:cond delay="200"/>
                                          </p:stCondLst>
                                        </p:cTn>
                                        <p:tgtEl>
                                          <p:spTgt spid="2"/>
                                        </p:tgtEl>
                                        <p:attrNameLst>
                                          <p:attrName>r</p:attrName>
                                        </p:attrNameLst>
                                      </p:cBhvr>
                                    </p:animRot>
                                    <p:animRot by="240000">
                                      <p:cBhvr>
                                        <p:cTn id="11" dur="200" fill="hold">
                                          <p:stCondLst>
                                            <p:cond delay="400"/>
                                          </p:stCondLst>
                                        </p:cTn>
                                        <p:tgtEl>
                                          <p:spTgt spid="2"/>
                                        </p:tgtEl>
                                        <p:attrNameLst>
                                          <p:attrName>r</p:attrName>
                                        </p:attrNameLst>
                                      </p:cBhvr>
                                    </p:animRot>
                                    <p:animRot by="-240000">
                                      <p:cBhvr>
                                        <p:cTn id="12" dur="200" fill="hold">
                                          <p:stCondLst>
                                            <p:cond delay="600"/>
                                          </p:stCondLst>
                                        </p:cTn>
                                        <p:tgtEl>
                                          <p:spTgt spid="2"/>
                                        </p:tgtEl>
                                        <p:attrNameLst>
                                          <p:attrName>r</p:attrName>
                                        </p:attrNameLst>
                                      </p:cBhvr>
                                    </p:animRot>
                                    <p:animRot by="120000">
                                      <p:cBhvr>
                                        <p:cTn id="13" dur="200" fill="hold">
                                          <p:stCondLst>
                                            <p:cond delay="80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4A01B21-1E6B-456D-8DE1-5992AB73657A}"/>
              </a:ext>
            </a:extLst>
          </p:cNvPr>
          <p:cNvSpPr/>
          <p:nvPr/>
        </p:nvSpPr>
        <p:spPr>
          <a:xfrm>
            <a:off x="4113214" y="1525588"/>
            <a:ext cx="5799137" cy="1808162"/>
          </a:xfrm>
          <a:prstGeom prst="rect">
            <a:avLst/>
          </a:prstGeom>
          <a:solidFill>
            <a:srgbClr val="A2DE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363" name="Title 5">
            <a:extLst>
              <a:ext uri="{FF2B5EF4-FFF2-40B4-BE49-F238E27FC236}">
                <a16:creationId xmlns:a16="http://schemas.microsoft.com/office/drawing/2014/main" id="{7D661DAE-1BE1-4615-8AFB-AD2A7E7BBC36}"/>
              </a:ext>
            </a:extLst>
          </p:cNvPr>
          <p:cNvSpPr>
            <a:spLocks noGrp="1"/>
          </p:cNvSpPr>
          <p:nvPr>
            <p:ph type="title"/>
          </p:nvPr>
        </p:nvSpPr>
        <p:spPr>
          <a:xfrm>
            <a:off x="1981201" y="420689"/>
            <a:ext cx="8220075" cy="1277937"/>
          </a:xfrm>
        </p:spPr>
        <p:txBody>
          <a:bodyPr/>
          <a:lstStyle/>
          <a:p>
            <a:r>
              <a:rPr lang="en-GB" altLang="en-US" dirty="0">
                <a:latin typeface="Letter-join No-Lead 37" panose="02000503000000020003" pitchFamily="50" charset="0"/>
              </a:rPr>
              <a:t>Fertilisation and Seed Formation</a:t>
            </a:r>
          </a:p>
        </p:txBody>
      </p:sp>
      <p:sp>
        <p:nvSpPr>
          <p:cNvPr id="21" name="Content Placeholder 6">
            <a:extLst>
              <a:ext uri="{FF2B5EF4-FFF2-40B4-BE49-F238E27FC236}">
                <a16:creationId xmlns:a16="http://schemas.microsoft.com/office/drawing/2014/main" id="{D0CA9746-7FED-4FEE-9302-6694147A598D}"/>
              </a:ext>
            </a:extLst>
          </p:cNvPr>
          <p:cNvSpPr txBox="1">
            <a:spLocks/>
          </p:cNvSpPr>
          <p:nvPr/>
        </p:nvSpPr>
        <p:spPr>
          <a:xfrm>
            <a:off x="4113214" y="1525588"/>
            <a:ext cx="5799137" cy="1808162"/>
          </a:xfrm>
          <a:prstGeom prst="roundRect">
            <a:avLst>
              <a:gd name="adj" fmla="val 2585"/>
            </a:avLst>
          </a:prstGeom>
          <a:noFill/>
          <a:ln w="25400">
            <a:noFill/>
          </a:ln>
        </p:spPr>
        <p:txBody>
          <a:bodyPr lIns="252000" tIns="252000" rIns="252000" bIns="252000" anchor="ct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0000"/>
              </a:lnSpc>
              <a:buNone/>
              <a:defRPr/>
            </a:pPr>
            <a:r>
              <a:rPr lang="en-GB" dirty="0">
                <a:latin typeface="Letter-join No-Lead 37" panose="02000503000000020003" pitchFamily="50" charset="0"/>
              </a:rPr>
              <a:t>Fertilisation happens when the pollen travels from the</a:t>
            </a:r>
            <a:br>
              <a:rPr lang="en-GB" dirty="0">
                <a:latin typeface="Letter-join No-Lead 37" panose="02000503000000020003" pitchFamily="50" charset="0"/>
              </a:rPr>
            </a:br>
            <a:r>
              <a:rPr lang="en-GB" dirty="0">
                <a:latin typeface="Letter-join No-Lead 37" panose="02000503000000020003" pitchFamily="50" charset="0"/>
              </a:rPr>
              <a:t>stigma down the style to the ovary.</a:t>
            </a:r>
          </a:p>
          <a:p>
            <a:pPr marL="0" indent="0" algn="ctr">
              <a:lnSpc>
                <a:spcPct val="110000"/>
              </a:lnSpc>
              <a:buNone/>
              <a:defRPr/>
            </a:pPr>
            <a:r>
              <a:rPr lang="en-GB" dirty="0">
                <a:latin typeface="Letter-join No-Lead 37" panose="02000503000000020003" pitchFamily="50" charset="0"/>
              </a:rPr>
              <a:t>The pollen joins with an ovule to form a seed.</a:t>
            </a:r>
            <a:br>
              <a:rPr lang="en-GB" dirty="0">
                <a:latin typeface="Letter-join No-Lead 37" panose="02000503000000020003" pitchFamily="50" charset="0"/>
              </a:rPr>
            </a:br>
            <a:r>
              <a:rPr lang="en-GB" dirty="0">
                <a:latin typeface="Letter-join No-Lead 37" panose="02000503000000020003" pitchFamily="50" charset="0"/>
              </a:rPr>
              <a:t>The seed forms inside the ovary.</a:t>
            </a:r>
          </a:p>
        </p:txBody>
      </p:sp>
      <p:sp>
        <p:nvSpPr>
          <p:cNvPr id="11" name="Rectangle 10">
            <a:extLst>
              <a:ext uri="{FF2B5EF4-FFF2-40B4-BE49-F238E27FC236}">
                <a16:creationId xmlns:a16="http://schemas.microsoft.com/office/drawing/2014/main" id="{0451826B-841D-48F7-8213-5605C1562AE8}"/>
              </a:ext>
            </a:extLst>
          </p:cNvPr>
          <p:cNvSpPr/>
          <p:nvPr/>
        </p:nvSpPr>
        <p:spPr>
          <a:xfrm>
            <a:off x="4113214" y="3429001"/>
            <a:ext cx="5799137" cy="2665413"/>
          </a:xfrm>
          <a:prstGeom prst="rect">
            <a:avLst/>
          </a:prstGeom>
          <a:solidFill>
            <a:srgbClr val="FFD713">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5366" name="Picture 3">
            <a:extLst>
              <a:ext uri="{FF2B5EF4-FFF2-40B4-BE49-F238E27FC236}">
                <a16:creationId xmlns:a16="http://schemas.microsoft.com/office/drawing/2014/main" id="{2716D6E8-596C-41F1-B62E-1D1224D5FFA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79651" y="1350963"/>
            <a:ext cx="1776413" cy="474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7" name="Picture 6">
            <a:extLst>
              <a:ext uri="{FF2B5EF4-FFF2-40B4-BE49-F238E27FC236}">
                <a16:creationId xmlns:a16="http://schemas.microsoft.com/office/drawing/2014/main" id="{CB8136DB-BF92-44C6-8BAA-9F7607A7563C}"/>
              </a:ext>
            </a:extLst>
          </p:cNvPr>
          <p:cNvPicPr>
            <a:picLocks noChangeAspect="1"/>
          </p:cNvPicPr>
          <p:nvPr/>
        </p:nvPicPr>
        <p:blipFill>
          <a:blip r:embed="rId3">
            <a:extLst>
              <a:ext uri="{28A0092B-C50C-407E-A947-70E740481C1C}">
                <a14:useLocalDpi xmlns:a14="http://schemas.microsoft.com/office/drawing/2010/main" val="0"/>
              </a:ext>
            </a:extLst>
          </a:blip>
          <a:srcRect t="13808" r="12079" b="26552"/>
          <a:stretch>
            <a:fillRect/>
          </a:stretch>
        </p:blipFill>
        <p:spPr bwMode="auto">
          <a:xfrm>
            <a:off x="5011738" y="3429001"/>
            <a:ext cx="4900612"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0A681BA-AEFE-4F01-A96F-F7C4954915E6}"/>
              </a:ext>
            </a:extLst>
          </p:cNvPr>
          <p:cNvSpPr/>
          <p:nvPr/>
        </p:nvSpPr>
        <p:spPr>
          <a:xfrm>
            <a:off x="6096000" y="1525589"/>
            <a:ext cx="3816350" cy="4567237"/>
          </a:xfrm>
          <a:prstGeom prst="rect">
            <a:avLst/>
          </a:prstGeom>
          <a:solidFill>
            <a:srgbClr val="A2DE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387" name="Title 5">
            <a:extLst>
              <a:ext uri="{FF2B5EF4-FFF2-40B4-BE49-F238E27FC236}">
                <a16:creationId xmlns:a16="http://schemas.microsoft.com/office/drawing/2014/main" id="{93A5AA30-6097-4A2D-83A9-2E4A8AB51932}"/>
              </a:ext>
            </a:extLst>
          </p:cNvPr>
          <p:cNvSpPr>
            <a:spLocks noGrp="1"/>
          </p:cNvSpPr>
          <p:nvPr>
            <p:ph type="title"/>
          </p:nvPr>
        </p:nvSpPr>
        <p:spPr>
          <a:xfrm>
            <a:off x="1981201" y="420689"/>
            <a:ext cx="8220075" cy="1277937"/>
          </a:xfrm>
        </p:spPr>
        <p:txBody>
          <a:bodyPr/>
          <a:lstStyle/>
          <a:p>
            <a:r>
              <a:rPr lang="en-GB" altLang="en-US" dirty="0">
                <a:latin typeface="Letter-join No-Lead 37" panose="02000503000000020003" pitchFamily="50" charset="0"/>
              </a:rPr>
              <a:t>Seed Dispersal</a:t>
            </a:r>
          </a:p>
        </p:txBody>
      </p:sp>
      <p:sp>
        <p:nvSpPr>
          <p:cNvPr id="21" name="Content Placeholder 6">
            <a:extLst>
              <a:ext uri="{FF2B5EF4-FFF2-40B4-BE49-F238E27FC236}">
                <a16:creationId xmlns:a16="http://schemas.microsoft.com/office/drawing/2014/main" id="{CA34AEF1-E423-4E38-B2B3-A2D2EC2B833E}"/>
              </a:ext>
            </a:extLst>
          </p:cNvPr>
          <p:cNvSpPr txBox="1">
            <a:spLocks/>
          </p:cNvSpPr>
          <p:nvPr/>
        </p:nvSpPr>
        <p:spPr>
          <a:xfrm>
            <a:off x="6096000" y="1525589"/>
            <a:ext cx="3816350" cy="4567237"/>
          </a:xfrm>
          <a:prstGeom prst="roundRect">
            <a:avLst>
              <a:gd name="adj" fmla="val 2585"/>
            </a:avLst>
          </a:prstGeom>
          <a:noFill/>
          <a:ln w="25400">
            <a:noFill/>
          </a:ln>
        </p:spPr>
        <p:txBody>
          <a:bodyPr lIns="252000" tIns="252000" rIns="252000" bIns="25200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defRPr/>
            </a:pPr>
            <a:r>
              <a:rPr lang="en-GB" dirty="0">
                <a:latin typeface="Letter-join No-Lead 37" panose="02000503000000020003" pitchFamily="50" charset="0"/>
              </a:rPr>
              <a:t>Once the seeds are fully formed, the plant needs to disperse them.</a:t>
            </a:r>
          </a:p>
          <a:p>
            <a:pPr marL="0" indent="0">
              <a:lnSpc>
                <a:spcPct val="110000"/>
              </a:lnSpc>
              <a:buNone/>
              <a:defRPr/>
            </a:pPr>
            <a:r>
              <a:rPr lang="en-GB" dirty="0">
                <a:latin typeface="Letter-join No-Lead 37" panose="02000503000000020003" pitchFamily="50" charset="0"/>
              </a:rPr>
              <a:t>This means that the plant needs to move or transport the seeds away from the parent plant in some way so that they don't all try to grow in the same place.</a:t>
            </a:r>
          </a:p>
          <a:p>
            <a:pPr marL="0" indent="0">
              <a:lnSpc>
                <a:spcPct val="110000"/>
              </a:lnSpc>
              <a:buNone/>
              <a:defRPr/>
            </a:pPr>
            <a:r>
              <a:rPr lang="en-GB" dirty="0">
                <a:latin typeface="Letter-join No-Lead 37" panose="02000503000000020003" pitchFamily="50" charset="0"/>
              </a:rPr>
              <a:t>There are lots of different ways that seeds can be dispersed.</a:t>
            </a:r>
          </a:p>
        </p:txBody>
      </p:sp>
      <p:pic>
        <p:nvPicPr>
          <p:cNvPr id="16389" name="Picture 1">
            <a:extLst>
              <a:ext uri="{FF2B5EF4-FFF2-40B4-BE49-F238E27FC236}">
                <a16:creationId xmlns:a16="http://schemas.microsoft.com/office/drawing/2014/main" id="{454BB3CA-EF8B-4F99-B220-9F647E7B54B1}"/>
              </a:ext>
            </a:extLst>
          </p:cNvPr>
          <p:cNvPicPr>
            <a:picLocks noChangeAspect="1"/>
          </p:cNvPicPr>
          <p:nvPr/>
        </p:nvPicPr>
        <p:blipFill>
          <a:blip r:embed="rId2">
            <a:extLst>
              <a:ext uri="{28A0092B-C50C-407E-A947-70E740481C1C}">
                <a14:useLocalDpi xmlns:a14="http://schemas.microsoft.com/office/drawing/2010/main" val="0"/>
              </a:ext>
            </a:extLst>
          </a:blip>
          <a:srcRect b="60043"/>
          <a:stretch>
            <a:fillRect/>
          </a:stretch>
        </p:blipFill>
        <p:spPr bwMode="auto">
          <a:xfrm>
            <a:off x="25400" y="1525589"/>
            <a:ext cx="8636000" cy="4567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Rectangle 43">
            <a:extLst>
              <a:ext uri="{FF2B5EF4-FFF2-40B4-BE49-F238E27FC236}">
                <a16:creationId xmlns:a16="http://schemas.microsoft.com/office/drawing/2014/main" id="{8B9FEB91-4E2A-4574-BFA8-D328142333CD}"/>
              </a:ext>
            </a:extLst>
          </p:cNvPr>
          <p:cNvSpPr/>
          <p:nvPr/>
        </p:nvSpPr>
        <p:spPr>
          <a:xfrm>
            <a:off x="6418264" y="1525588"/>
            <a:ext cx="1423987" cy="3149600"/>
          </a:xfrm>
          <a:prstGeom prst="rect">
            <a:avLst/>
          </a:prstGeom>
          <a:solidFill>
            <a:srgbClr val="A2DE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 name="Rectangle 8">
            <a:extLst>
              <a:ext uri="{FF2B5EF4-FFF2-40B4-BE49-F238E27FC236}">
                <a16:creationId xmlns:a16="http://schemas.microsoft.com/office/drawing/2014/main" id="{65C63A89-3829-442F-B3CD-187F34787E67}"/>
              </a:ext>
            </a:extLst>
          </p:cNvPr>
          <p:cNvSpPr/>
          <p:nvPr/>
        </p:nvSpPr>
        <p:spPr>
          <a:xfrm>
            <a:off x="2279650" y="1525589"/>
            <a:ext cx="4065588" cy="854075"/>
          </a:xfrm>
          <a:prstGeom prst="rect">
            <a:avLst/>
          </a:prstGeom>
          <a:solidFill>
            <a:srgbClr val="A2DE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412" name="Title 5">
            <a:extLst>
              <a:ext uri="{FF2B5EF4-FFF2-40B4-BE49-F238E27FC236}">
                <a16:creationId xmlns:a16="http://schemas.microsoft.com/office/drawing/2014/main" id="{7C02D23C-2F85-4987-A28B-B339FF2F8DAA}"/>
              </a:ext>
            </a:extLst>
          </p:cNvPr>
          <p:cNvSpPr>
            <a:spLocks noGrp="1"/>
          </p:cNvSpPr>
          <p:nvPr>
            <p:ph type="title"/>
          </p:nvPr>
        </p:nvSpPr>
        <p:spPr>
          <a:xfrm>
            <a:off x="1981201" y="420689"/>
            <a:ext cx="8220075" cy="1277937"/>
          </a:xfrm>
        </p:spPr>
        <p:txBody>
          <a:bodyPr/>
          <a:lstStyle/>
          <a:p>
            <a:r>
              <a:rPr lang="en-GB" altLang="en-US" dirty="0">
                <a:latin typeface="Letter-join No-Lead 37" panose="02000503000000020003" pitchFamily="50" charset="0"/>
              </a:rPr>
              <a:t>Seed Dispersal</a:t>
            </a:r>
          </a:p>
        </p:txBody>
      </p:sp>
      <p:sp>
        <p:nvSpPr>
          <p:cNvPr id="21" name="Content Placeholder 6">
            <a:extLst>
              <a:ext uri="{FF2B5EF4-FFF2-40B4-BE49-F238E27FC236}">
                <a16:creationId xmlns:a16="http://schemas.microsoft.com/office/drawing/2014/main" id="{9C8A272C-2B3D-416E-B50B-A5E35938B1BF}"/>
              </a:ext>
            </a:extLst>
          </p:cNvPr>
          <p:cNvSpPr txBox="1">
            <a:spLocks/>
          </p:cNvSpPr>
          <p:nvPr/>
        </p:nvSpPr>
        <p:spPr>
          <a:xfrm>
            <a:off x="2279650" y="1525589"/>
            <a:ext cx="4065588" cy="854075"/>
          </a:xfrm>
          <a:prstGeom prst="roundRect">
            <a:avLst>
              <a:gd name="adj" fmla="val 2585"/>
            </a:avLst>
          </a:prstGeom>
          <a:noFill/>
          <a:ln w="25400">
            <a:noFill/>
          </a:ln>
        </p:spPr>
        <p:txBody>
          <a:bodyPr lIns="252000" tIns="252000" rIns="252000" bIns="25200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defRPr/>
            </a:pPr>
            <a:r>
              <a:rPr lang="en-GB" dirty="0">
                <a:latin typeface="+mn-lt"/>
              </a:rPr>
              <a:t>Seeds can be dispersed by:</a:t>
            </a:r>
          </a:p>
        </p:txBody>
      </p:sp>
      <p:sp>
        <p:nvSpPr>
          <p:cNvPr id="7" name="Rectangle 6">
            <a:extLst>
              <a:ext uri="{FF2B5EF4-FFF2-40B4-BE49-F238E27FC236}">
                <a16:creationId xmlns:a16="http://schemas.microsoft.com/office/drawing/2014/main" id="{25DF7DD7-76C7-40C9-99F7-F45DB0303E07}"/>
              </a:ext>
            </a:extLst>
          </p:cNvPr>
          <p:cNvSpPr/>
          <p:nvPr/>
        </p:nvSpPr>
        <p:spPr>
          <a:xfrm>
            <a:off x="4916489" y="2446338"/>
            <a:ext cx="1430337" cy="2220912"/>
          </a:xfrm>
          <a:prstGeom prst="rect">
            <a:avLst/>
          </a:prstGeom>
          <a:solidFill>
            <a:srgbClr val="FFD713">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 name="Rectangle 11">
            <a:extLst>
              <a:ext uri="{FF2B5EF4-FFF2-40B4-BE49-F238E27FC236}">
                <a16:creationId xmlns:a16="http://schemas.microsoft.com/office/drawing/2014/main" id="{F79D44B4-0585-4F84-AA75-4913DDE9C40B}"/>
              </a:ext>
            </a:extLst>
          </p:cNvPr>
          <p:cNvSpPr/>
          <p:nvPr/>
        </p:nvSpPr>
        <p:spPr>
          <a:xfrm>
            <a:off x="4916489" y="4725989"/>
            <a:ext cx="1430337" cy="1366837"/>
          </a:xfrm>
          <a:prstGeom prst="rect">
            <a:avLst/>
          </a:prstGeom>
          <a:solidFill>
            <a:srgbClr val="A2DE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 name="Rectangle 12">
            <a:extLst>
              <a:ext uri="{FF2B5EF4-FFF2-40B4-BE49-F238E27FC236}">
                <a16:creationId xmlns:a16="http://schemas.microsoft.com/office/drawing/2014/main" id="{961D80C7-9B2E-4CBE-9CA7-975EC356D2BA}"/>
              </a:ext>
            </a:extLst>
          </p:cNvPr>
          <p:cNvSpPr/>
          <p:nvPr/>
        </p:nvSpPr>
        <p:spPr>
          <a:xfrm>
            <a:off x="2279651" y="2446339"/>
            <a:ext cx="2570163" cy="3646487"/>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8" name="Rectangle 27">
            <a:extLst>
              <a:ext uri="{FF2B5EF4-FFF2-40B4-BE49-F238E27FC236}">
                <a16:creationId xmlns:a16="http://schemas.microsoft.com/office/drawing/2014/main" id="{8AFC7E72-A659-4B68-B8D6-BFCD05442900}"/>
              </a:ext>
            </a:extLst>
          </p:cNvPr>
          <p:cNvSpPr/>
          <p:nvPr/>
        </p:nvSpPr>
        <p:spPr>
          <a:xfrm>
            <a:off x="7910514" y="1525589"/>
            <a:ext cx="2001837" cy="2892425"/>
          </a:xfrm>
          <a:prstGeom prst="rect">
            <a:avLst/>
          </a:prstGeom>
          <a:solidFill>
            <a:srgbClr val="FFD713">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7418" name="Picture 37">
            <a:extLst>
              <a:ext uri="{FF2B5EF4-FFF2-40B4-BE49-F238E27FC236}">
                <a16:creationId xmlns:a16="http://schemas.microsoft.com/office/drawing/2014/main" id="{6181125E-A506-4611-9DC5-65D64EFE919A}"/>
              </a:ext>
            </a:extLst>
          </p:cNvPr>
          <p:cNvPicPr>
            <a:picLocks noChangeAspect="1"/>
          </p:cNvPicPr>
          <p:nvPr/>
        </p:nvPicPr>
        <p:blipFill>
          <a:blip r:embed="rId2">
            <a:extLst>
              <a:ext uri="{28A0092B-C50C-407E-A947-70E740481C1C}">
                <a14:useLocalDpi xmlns:a14="http://schemas.microsoft.com/office/drawing/2010/main" val="0"/>
              </a:ext>
            </a:extLst>
          </a:blip>
          <a:srcRect l="6172" r="4626"/>
          <a:stretch>
            <a:fillRect/>
          </a:stretch>
        </p:blipFill>
        <p:spPr bwMode="auto">
          <a:xfrm>
            <a:off x="2279651" y="2265363"/>
            <a:ext cx="2570163" cy="384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 name="Rectangle 33">
            <a:extLst>
              <a:ext uri="{FF2B5EF4-FFF2-40B4-BE49-F238E27FC236}">
                <a16:creationId xmlns:a16="http://schemas.microsoft.com/office/drawing/2014/main" id="{9A979929-5979-4541-AEA6-6E62ACA99708}"/>
              </a:ext>
            </a:extLst>
          </p:cNvPr>
          <p:cNvSpPr/>
          <p:nvPr/>
        </p:nvSpPr>
        <p:spPr>
          <a:xfrm>
            <a:off x="7910514" y="4475163"/>
            <a:ext cx="2001837" cy="1617662"/>
          </a:xfrm>
          <a:prstGeom prst="rect">
            <a:avLst/>
          </a:prstGeom>
          <a:solidFill>
            <a:srgbClr val="A2DE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17420" name="Group 39">
            <a:extLst>
              <a:ext uri="{FF2B5EF4-FFF2-40B4-BE49-F238E27FC236}">
                <a16:creationId xmlns:a16="http://schemas.microsoft.com/office/drawing/2014/main" id="{0F959C7C-415F-49CD-9A18-18D93BD4F5DF}"/>
              </a:ext>
            </a:extLst>
          </p:cNvPr>
          <p:cNvGrpSpPr>
            <a:grpSpLocks/>
          </p:cNvGrpSpPr>
          <p:nvPr/>
        </p:nvGrpSpPr>
        <p:grpSpPr bwMode="auto">
          <a:xfrm>
            <a:off x="8115301" y="4803776"/>
            <a:ext cx="1592263" cy="1204913"/>
            <a:chOff x="4132105" y="4864774"/>
            <a:chExt cx="1592599" cy="1204200"/>
          </a:xfrm>
        </p:grpSpPr>
        <p:pic>
          <p:nvPicPr>
            <p:cNvPr id="17435" name="Picture 1">
              <a:extLst>
                <a:ext uri="{FF2B5EF4-FFF2-40B4-BE49-F238E27FC236}">
                  <a16:creationId xmlns:a16="http://schemas.microsoft.com/office/drawing/2014/main" id="{60B97E44-22FD-4F30-A8CD-6F7CBC9D811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132105" y="4864774"/>
              <a:ext cx="1592599" cy="120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36" name="Picture 2">
              <a:extLst>
                <a:ext uri="{FF2B5EF4-FFF2-40B4-BE49-F238E27FC236}">
                  <a16:creationId xmlns:a16="http://schemas.microsoft.com/office/drawing/2014/main" id="{19CF818E-1F68-42C2-8760-33C2316AD22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366605" y="5134479"/>
              <a:ext cx="146150" cy="149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7421" name="Picture 35">
            <a:extLst>
              <a:ext uri="{FF2B5EF4-FFF2-40B4-BE49-F238E27FC236}">
                <a16:creationId xmlns:a16="http://schemas.microsoft.com/office/drawing/2014/main" id="{579001FE-0722-4AF2-8DE4-3D821310E460}"/>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076825" y="4802188"/>
            <a:ext cx="1136650" cy="120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2" name="Picture 38">
            <a:extLst>
              <a:ext uri="{FF2B5EF4-FFF2-40B4-BE49-F238E27FC236}">
                <a16:creationId xmlns:a16="http://schemas.microsoft.com/office/drawing/2014/main" id="{985B1D82-662D-4DC1-809D-75702494BB3B}"/>
              </a:ext>
            </a:extLst>
          </p:cNvPr>
          <p:cNvPicPr>
            <a:picLocks noChangeAspect="1"/>
          </p:cNvPicPr>
          <p:nvPr/>
        </p:nvPicPr>
        <p:blipFill>
          <a:blip r:embed="rId6">
            <a:extLst>
              <a:ext uri="{28A0092B-C50C-407E-A947-70E740481C1C}">
                <a14:useLocalDpi xmlns:a14="http://schemas.microsoft.com/office/drawing/2010/main" val="0"/>
              </a:ext>
            </a:extLst>
          </a:blip>
          <a:srcRect l="-2" r="21397"/>
          <a:stretch>
            <a:fillRect/>
          </a:stretch>
        </p:blipFill>
        <p:spPr bwMode="auto">
          <a:xfrm>
            <a:off x="7848600" y="1441450"/>
            <a:ext cx="2063750" cy="267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3" name="Picture 40">
            <a:extLst>
              <a:ext uri="{FF2B5EF4-FFF2-40B4-BE49-F238E27FC236}">
                <a16:creationId xmlns:a16="http://schemas.microsoft.com/office/drawing/2014/main" id="{3B7FDEC7-E836-41A1-9A2C-6CE849CE9C83}"/>
              </a:ext>
            </a:extLst>
          </p:cNvPr>
          <p:cNvPicPr>
            <a:picLocks noChangeAspect="1"/>
          </p:cNvPicPr>
          <p:nvPr/>
        </p:nvPicPr>
        <p:blipFill>
          <a:blip r:embed="rId7">
            <a:extLst>
              <a:ext uri="{28A0092B-C50C-407E-A947-70E740481C1C}">
                <a14:useLocalDpi xmlns:a14="http://schemas.microsoft.com/office/drawing/2010/main" val="0"/>
              </a:ext>
            </a:extLst>
          </a:blip>
          <a:srcRect r="20198" b="2243"/>
          <a:stretch>
            <a:fillRect/>
          </a:stretch>
        </p:blipFill>
        <p:spPr bwMode="auto">
          <a:xfrm>
            <a:off x="6376988" y="1714500"/>
            <a:ext cx="1636712" cy="296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2" name="Rectangle 41">
            <a:extLst>
              <a:ext uri="{FF2B5EF4-FFF2-40B4-BE49-F238E27FC236}">
                <a16:creationId xmlns:a16="http://schemas.microsoft.com/office/drawing/2014/main" id="{AADE72DA-A407-4FCF-A6D2-9D291EC869FB}"/>
              </a:ext>
            </a:extLst>
          </p:cNvPr>
          <p:cNvSpPr/>
          <p:nvPr/>
        </p:nvSpPr>
        <p:spPr>
          <a:xfrm>
            <a:off x="6418264" y="4725989"/>
            <a:ext cx="1430337" cy="1366837"/>
          </a:xfrm>
          <a:prstGeom prst="rect">
            <a:avLst/>
          </a:prstGeom>
          <a:solidFill>
            <a:srgbClr val="FFD713">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7" name="Rectangle 46">
            <a:extLst>
              <a:ext uri="{FF2B5EF4-FFF2-40B4-BE49-F238E27FC236}">
                <a16:creationId xmlns:a16="http://schemas.microsoft.com/office/drawing/2014/main" id="{99C3F113-7761-4100-A547-CBF8672F5B3D}"/>
              </a:ext>
            </a:extLst>
          </p:cNvPr>
          <p:cNvSpPr/>
          <p:nvPr/>
        </p:nvSpPr>
        <p:spPr>
          <a:xfrm>
            <a:off x="6437314" y="2541588"/>
            <a:ext cx="217487" cy="177800"/>
          </a:xfrm>
          <a:prstGeom prst="rect">
            <a:avLst/>
          </a:prstGeom>
          <a:solidFill>
            <a:srgbClr val="BAE68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7426" name="Picture 42">
            <a:extLst>
              <a:ext uri="{FF2B5EF4-FFF2-40B4-BE49-F238E27FC236}">
                <a16:creationId xmlns:a16="http://schemas.microsoft.com/office/drawing/2014/main" id="{44667F93-B757-4DCE-B76B-F8F2C3705362}"/>
              </a:ext>
            </a:extLst>
          </p:cNvPr>
          <p:cNvPicPr>
            <a:picLocks noChangeAspect="1"/>
          </p:cNvPicPr>
          <p:nvPr/>
        </p:nvPicPr>
        <p:blipFill>
          <a:blip r:embed="rId8">
            <a:extLst>
              <a:ext uri="{28A0092B-C50C-407E-A947-70E740481C1C}">
                <a14:useLocalDpi xmlns:a14="http://schemas.microsoft.com/office/drawing/2010/main" val="0"/>
              </a:ext>
            </a:extLst>
          </a:blip>
          <a:srcRect b="15459"/>
          <a:stretch>
            <a:fillRect/>
          </a:stretch>
        </p:blipFill>
        <p:spPr bwMode="auto">
          <a:xfrm>
            <a:off x="6369050" y="4681539"/>
            <a:ext cx="1676400" cy="142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7" name="Picture 45">
            <a:extLst>
              <a:ext uri="{FF2B5EF4-FFF2-40B4-BE49-F238E27FC236}">
                <a16:creationId xmlns:a16="http://schemas.microsoft.com/office/drawing/2014/main" id="{1E990C81-C1FC-461D-9FDA-64D475345CE5}"/>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4683126" y="2482850"/>
            <a:ext cx="1901825" cy="218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 name="Rectangle 57">
            <a:extLst>
              <a:ext uri="{FF2B5EF4-FFF2-40B4-BE49-F238E27FC236}">
                <a16:creationId xmlns:a16="http://schemas.microsoft.com/office/drawing/2014/main" id="{A86D56F1-7ED8-46CB-BDED-01ECFF0AD694}"/>
              </a:ext>
            </a:extLst>
          </p:cNvPr>
          <p:cNvSpPr/>
          <p:nvPr/>
        </p:nvSpPr>
        <p:spPr>
          <a:xfrm>
            <a:off x="3006725" y="5607050"/>
            <a:ext cx="1123950" cy="425450"/>
          </a:xfrm>
          <a:prstGeom prst="rect">
            <a:avLst/>
          </a:prstGeom>
          <a:solidFill>
            <a:schemeClr val="bg1">
              <a:alpha val="90000"/>
            </a:schemeClr>
          </a:solidFill>
          <a:ln>
            <a:solidFill>
              <a:srgbClr val="FFD71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ysClr val="windowText" lastClr="000000"/>
                </a:solidFill>
              </a:rPr>
              <a:t>water</a:t>
            </a:r>
          </a:p>
        </p:txBody>
      </p:sp>
      <p:sp>
        <p:nvSpPr>
          <p:cNvPr id="59" name="Rectangle 58">
            <a:extLst>
              <a:ext uri="{FF2B5EF4-FFF2-40B4-BE49-F238E27FC236}">
                <a16:creationId xmlns:a16="http://schemas.microsoft.com/office/drawing/2014/main" id="{BFCD8DC1-9052-4BA3-BDCF-6647C459FC32}"/>
              </a:ext>
            </a:extLst>
          </p:cNvPr>
          <p:cNvSpPr/>
          <p:nvPr/>
        </p:nvSpPr>
        <p:spPr>
          <a:xfrm>
            <a:off x="5065714" y="5619751"/>
            <a:ext cx="1125537" cy="423863"/>
          </a:xfrm>
          <a:prstGeom prst="rect">
            <a:avLst/>
          </a:prstGeom>
          <a:solidFill>
            <a:schemeClr val="bg1">
              <a:alpha val="90000"/>
            </a:schemeClr>
          </a:solidFill>
          <a:ln>
            <a:solidFill>
              <a:srgbClr val="FFD71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ysClr val="windowText" lastClr="000000"/>
                </a:solidFill>
              </a:rPr>
              <a:t>dropping</a:t>
            </a:r>
          </a:p>
        </p:txBody>
      </p:sp>
      <p:sp>
        <p:nvSpPr>
          <p:cNvPr id="60" name="Rectangle 59">
            <a:extLst>
              <a:ext uri="{FF2B5EF4-FFF2-40B4-BE49-F238E27FC236}">
                <a16:creationId xmlns:a16="http://schemas.microsoft.com/office/drawing/2014/main" id="{5A08F1F8-8E34-4E97-B3D5-5E11D38665E5}"/>
              </a:ext>
            </a:extLst>
          </p:cNvPr>
          <p:cNvSpPr/>
          <p:nvPr/>
        </p:nvSpPr>
        <p:spPr>
          <a:xfrm>
            <a:off x="6561139" y="5611813"/>
            <a:ext cx="1125537" cy="423862"/>
          </a:xfrm>
          <a:prstGeom prst="rect">
            <a:avLst/>
          </a:prstGeom>
          <a:solidFill>
            <a:schemeClr val="bg1">
              <a:alpha val="90000"/>
            </a:schemeClr>
          </a:solidFill>
          <a:ln>
            <a:solidFill>
              <a:srgbClr val="A2DE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ysClr val="windowText" lastClr="000000"/>
                </a:solidFill>
              </a:rPr>
              <a:t>bursting</a:t>
            </a:r>
          </a:p>
        </p:txBody>
      </p:sp>
      <p:sp>
        <p:nvSpPr>
          <p:cNvPr id="61" name="Rectangle 60">
            <a:extLst>
              <a:ext uri="{FF2B5EF4-FFF2-40B4-BE49-F238E27FC236}">
                <a16:creationId xmlns:a16="http://schemas.microsoft.com/office/drawing/2014/main" id="{303CA39F-9A56-4863-8A87-486563C348C2}"/>
              </a:ext>
            </a:extLst>
          </p:cNvPr>
          <p:cNvSpPr/>
          <p:nvPr/>
        </p:nvSpPr>
        <p:spPr>
          <a:xfrm>
            <a:off x="8348664" y="5583238"/>
            <a:ext cx="1125537" cy="425450"/>
          </a:xfrm>
          <a:prstGeom prst="rect">
            <a:avLst/>
          </a:prstGeom>
          <a:solidFill>
            <a:schemeClr val="bg1">
              <a:alpha val="90000"/>
            </a:schemeClr>
          </a:solidFill>
          <a:ln>
            <a:solidFill>
              <a:srgbClr val="FFD71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ysClr val="windowText" lastClr="000000"/>
                </a:solidFill>
              </a:rPr>
              <a:t>carrying</a:t>
            </a:r>
          </a:p>
        </p:txBody>
      </p:sp>
      <p:sp>
        <p:nvSpPr>
          <p:cNvPr id="62" name="Rectangle 61">
            <a:extLst>
              <a:ext uri="{FF2B5EF4-FFF2-40B4-BE49-F238E27FC236}">
                <a16:creationId xmlns:a16="http://schemas.microsoft.com/office/drawing/2014/main" id="{F0E65DF0-7E08-4A08-826F-E63549F57F05}"/>
              </a:ext>
            </a:extLst>
          </p:cNvPr>
          <p:cNvSpPr/>
          <p:nvPr/>
        </p:nvSpPr>
        <p:spPr>
          <a:xfrm>
            <a:off x="5080000" y="4205288"/>
            <a:ext cx="1123950" cy="425450"/>
          </a:xfrm>
          <a:prstGeom prst="rect">
            <a:avLst/>
          </a:prstGeom>
          <a:solidFill>
            <a:schemeClr val="bg1">
              <a:alpha val="90000"/>
            </a:schemeClr>
          </a:solidFill>
          <a:ln>
            <a:solidFill>
              <a:srgbClr val="A2DE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ysClr val="windowText" lastClr="000000"/>
                </a:solidFill>
              </a:rPr>
              <a:t>the wind</a:t>
            </a:r>
          </a:p>
        </p:txBody>
      </p:sp>
      <p:sp>
        <p:nvSpPr>
          <p:cNvPr id="63" name="Rectangle 62">
            <a:extLst>
              <a:ext uri="{FF2B5EF4-FFF2-40B4-BE49-F238E27FC236}">
                <a16:creationId xmlns:a16="http://schemas.microsoft.com/office/drawing/2014/main" id="{752A7317-5762-43EA-ACA5-58774AA952A6}"/>
              </a:ext>
            </a:extLst>
          </p:cNvPr>
          <p:cNvSpPr/>
          <p:nvPr/>
        </p:nvSpPr>
        <p:spPr>
          <a:xfrm>
            <a:off x="6570663" y="4205288"/>
            <a:ext cx="1123950" cy="425450"/>
          </a:xfrm>
          <a:prstGeom prst="rect">
            <a:avLst/>
          </a:prstGeom>
          <a:solidFill>
            <a:schemeClr val="bg1">
              <a:alpha val="90000"/>
            </a:schemeClr>
          </a:solidFill>
          <a:ln>
            <a:solidFill>
              <a:srgbClr val="FFD71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ysClr val="windowText" lastClr="000000"/>
                </a:solidFill>
              </a:rPr>
              <a:t>shaking</a:t>
            </a:r>
          </a:p>
        </p:txBody>
      </p:sp>
      <p:sp>
        <p:nvSpPr>
          <p:cNvPr id="64" name="Rectangle 63">
            <a:extLst>
              <a:ext uri="{FF2B5EF4-FFF2-40B4-BE49-F238E27FC236}">
                <a16:creationId xmlns:a16="http://schemas.microsoft.com/office/drawing/2014/main" id="{D71DA7CD-AE08-4B1C-83FB-355E01CA4E33}"/>
              </a:ext>
            </a:extLst>
          </p:cNvPr>
          <p:cNvSpPr/>
          <p:nvPr/>
        </p:nvSpPr>
        <p:spPr>
          <a:xfrm>
            <a:off x="8348664" y="3944938"/>
            <a:ext cx="1125537" cy="425450"/>
          </a:xfrm>
          <a:prstGeom prst="rect">
            <a:avLst/>
          </a:prstGeom>
          <a:solidFill>
            <a:schemeClr val="bg1">
              <a:alpha val="90000"/>
            </a:schemeClr>
          </a:solidFill>
          <a:ln>
            <a:solidFill>
              <a:srgbClr val="A2DE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ysClr val="windowText" lastClr="000000"/>
                </a:solidFill>
              </a:rPr>
              <a:t>eating</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fade">
                                      <p:cBhvr>
                                        <p:cTn id="7" dur="500"/>
                                        <p:tgtEl>
                                          <p:spTgt spid="5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2"/>
                                        </p:tgtEl>
                                        <p:attrNameLst>
                                          <p:attrName>style.visibility</p:attrName>
                                        </p:attrNameLst>
                                      </p:cBhvr>
                                      <p:to>
                                        <p:strVal val="visible"/>
                                      </p:to>
                                    </p:set>
                                    <p:animEffect transition="in" filter="fade">
                                      <p:cBhvr>
                                        <p:cTn id="10" dur="500"/>
                                        <p:tgtEl>
                                          <p:spTgt spid="6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9"/>
                                        </p:tgtEl>
                                        <p:attrNameLst>
                                          <p:attrName>style.visibility</p:attrName>
                                        </p:attrNameLst>
                                      </p:cBhvr>
                                      <p:to>
                                        <p:strVal val="visible"/>
                                      </p:to>
                                    </p:set>
                                    <p:animEffect transition="in" filter="fade">
                                      <p:cBhvr>
                                        <p:cTn id="13" dur="500"/>
                                        <p:tgtEl>
                                          <p:spTgt spid="5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0"/>
                                        </p:tgtEl>
                                        <p:attrNameLst>
                                          <p:attrName>style.visibility</p:attrName>
                                        </p:attrNameLst>
                                      </p:cBhvr>
                                      <p:to>
                                        <p:strVal val="visible"/>
                                      </p:to>
                                    </p:set>
                                    <p:animEffect transition="in" filter="fade">
                                      <p:cBhvr>
                                        <p:cTn id="16" dur="500"/>
                                        <p:tgtEl>
                                          <p:spTgt spid="60"/>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63"/>
                                        </p:tgtEl>
                                        <p:attrNameLst>
                                          <p:attrName>style.visibility</p:attrName>
                                        </p:attrNameLst>
                                      </p:cBhvr>
                                      <p:to>
                                        <p:strVal val="visible"/>
                                      </p:to>
                                    </p:set>
                                    <p:animEffect transition="in" filter="fade">
                                      <p:cBhvr>
                                        <p:cTn id="19" dur="500"/>
                                        <p:tgtEl>
                                          <p:spTgt spid="6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1"/>
                                        </p:tgtEl>
                                        <p:attrNameLst>
                                          <p:attrName>style.visibility</p:attrName>
                                        </p:attrNameLst>
                                      </p:cBhvr>
                                      <p:to>
                                        <p:strVal val="visible"/>
                                      </p:to>
                                    </p:set>
                                    <p:animEffect transition="in" filter="fade">
                                      <p:cBhvr>
                                        <p:cTn id="22" dur="500"/>
                                        <p:tgtEl>
                                          <p:spTgt spid="6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64"/>
                                        </p:tgtEl>
                                        <p:attrNameLst>
                                          <p:attrName>style.visibility</p:attrName>
                                        </p:attrNameLst>
                                      </p:cBhvr>
                                      <p:to>
                                        <p:strVal val="visible"/>
                                      </p:to>
                                    </p:set>
                                    <p:animEffect transition="in" filter="fade">
                                      <p:cBhvr>
                                        <p:cTn id="25"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59" grpId="0" animBg="1"/>
      <p:bldP spid="60" grpId="0" animBg="1"/>
      <p:bldP spid="61" grpId="0" animBg="1"/>
      <p:bldP spid="62" grpId="0" animBg="1"/>
      <p:bldP spid="63" grpId="0" animBg="1"/>
      <p:bldP spid="6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E1EC289-884C-4B68-9E91-EC8C306A6D71}"/>
              </a:ext>
            </a:extLst>
          </p:cNvPr>
          <p:cNvSpPr/>
          <p:nvPr/>
        </p:nvSpPr>
        <p:spPr>
          <a:xfrm>
            <a:off x="4948238" y="1541464"/>
            <a:ext cx="2286000" cy="1844675"/>
          </a:xfrm>
          <a:prstGeom prst="rect">
            <a:avLst/>
          </a:prstGeom>
          <a:solidFill>
            <a:srgbClr val="FFD713">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 name="Rectangle 14">
            <a:extLst>
              <a:ext uri="{FF2B5EF4-FFF2-40B4-BE49-F238E27FC236}">
                <a16:creationId xmlns:a16="http://schemas.microsoft.com/office/drawing/2014/main" id="{F1966BAF-24FF-42F8-B829-F0341CAC3725}"/>
              </a:ext>
            </a:extLst>
          </p:cNvPr>
          <p:cNvSpPr/>
          <p:nvPr/>
        </p:nvSpPr>
        <p:spPr>
          <a:xfrm>
            <a:off x="6184900" y="4248151"/>
            <a:ext cx="2286000" cy="1844675"/>
          </a:xfrm>
          <a:prstGeom prst="rect">
            <a:avLst/>
          </a:prstGeom>
          <a:solidFill>
            <a:srgbClr val="FFD713">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 name="Rectangle 15">
            <a:extLst>
              <a:ext uri="{FF2B5EF4-FFF2-40B4-BE49-F238E27FC236}">
                <a16:creationId xmlns:a16="http://schemas.microsoft.com/office/drawing/2014/main" id="{8C06FF3E-D06B-44CA-ABA5-7B97754F8F1F}"/>
              </a:ext>
            </a:extLst>
          </p:cNvPr>
          <p:cNvSpPr/>
          <p:nvPr/>
        </p:nvSpPr>
        <p:spPr>
          <a:xfrm>
            <a:off x="3721100" y="4248151"/>
            <a:ext cx="2286000" cy="1844675"/>
          </a:xfrm>
          <a:prstGeom prst="rect">
            <a:avLst/>
          </a:prstGeom>
          <a:solidFill>
            <a:srgbClr val="FFD713">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 name="Rectangle 16">
            <a:extLst>
              <a:ext uri="{FF2B5EF4-FFF2-40B4-BE49-F238E27FC236}">
                <a16:creationId xmlns:a16="http://schemas.microsoft.com/office/drawing/2014/main" id="{C4D62A3D-7796-4DFE-A601-B46F6FC2B35C}"/>
              </a:ext>
            </a:extLst>
          </p:cNvPr>
          <p:cNvSpPr/>
          <p:nvPr/>
        </p:nvSpPr>
        <p:spPr>
          <a:xfrm>
            <a:off x="7626350" y="2335214"/>
            <a:ext cx="2286000" cy="1844675"/>
          </a:xfrm>
          <a:prstGeom prst="rect">
            <a:avLst/>
          </a:prstGeom>
          <a:solidFill>
            <a:srgbClr val="FFD713">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8" name="Rectangle 17">
            <a:extLst>
              <a:ext uri="{FF2B5EF4-FFF2-40B4-BE49-F238E27FC236}">
                <a16:creationId xmlns:a16="http://schemas.microsoft.com/office/drawing/2014/main" id="{33CCAC7D-E2CE-4936-94E9-095B50970CF6}"/>
              </a:ext>
            </a:extLst>
          </p:cNvPr>
          <p:cNvSpPr/>
          <p:nvPr/>
        </p:nvSpPr>
        <p:spPr>
          <a:xfrm>
            <a:off x="2287588" y="2335214"/>
            <a:ext cx="2286000" cy="1844675"/>
          </a:xfrm>
          <a:prstGeom prst="rect">
            <a:avLst/>
          </a:prstGeom>
          <a:solidFill>
            <a:srgbClr val="FFD713">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cxnSp>
        <p:nvCxnSpPr>
          <p:cNvPr id="20" name="Elbow Connector 19">
            <a:extLst>
              <a:ext uri="{FF2B5EF4-FFF2-40B4-BE49-F238E27FC236}">
                <a16:creationId xmlns:a16="http://schemas.microsoft.com/office/drawing/2014/main" id="{E6BEC249-9B70-41C2-9F96-1DE58DF98C83}"/>
              </a:ext>
            </a:extLst>
          </p:cNvPr>
          <p:cNvCxnSpPr>
            <a:stCxn id="18" idx="0"/>
          </p:cNvCxnSpPr>
          <p:nvPr/>
        </p:nvCxnSpPr>
        <p:spPr>
          <a:xfrm rot="5400000" flipH="1" flipV="1">
            <a:off x="4098132" y="1475582"/>
            <a:ext cx="192088" cy="1527175"/>
          </a:xfrm>
          <a:prstGeom prst="bentConnector2">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5" name="Elbow Connector 24">
            <a:extLst>
              <a:ext uri="{FF2B5EF4-FFF2-40B4-BE49-F238E27FC236}">
                <a16:creationId xmlns:a16="http://schemas.microsoft.com/office/drawing/2014/main" id="{AADE7294-5389-42C3-A309-64E0A966CD38}"/>
              </a:ext>
            </a:extLst>
          </p:cNvPr>
          <p:cNvCxnSpPr>
            <a:endCxn id="17" idx="0"/>
          </p:cNvCxnSpPr>
          <p:nvPr/>
        </p:nvCxnSpPr>
        <p:spPr>
          <a:xfrm>
            <a:off x="7234238" y="2144713"/>
            <a:ext cx="1535112" cy="190500"/>
          </a:xfrm>
          <a:prstGeom prst="bentConnector2">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8" name="Elbow Connector 27">
            <a:extLst>
              <a:ext uri="{FF2B5EF4-FFF2-40B4-BE49-F238E27FC236}">
                <a16:creationId xmlns:a16="http://schemas.microsoft.com/office/drawing/2014/main" id="{0584F152-4314-4CE7-AB55-79D2B841A794}"/>
              </a:ext>
            </a:extLst>
          </p:cNvPr>
          <p:cNvCxnSpPr>
            <a:stCxn id="17" idx="2"/>
            <a:endCxn id="15" idx="3"/>
          </p:cNvCxnSpPr>
          <p:nvPr/>
        </p:nvCxnSpPr>
        <p:spPr>
          <a:xfrm rot="5400000">
            <a:off x="8124825" y="4525963"/>
            <a:ext cx="990600" cy="298450"/>
          </a:xfrm>
          <a:prstGeom prst="bentConnector2">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1" name="Elbow Connector 30">
            <a:extLst>
              <a:ext uri="{FF2B5EF4-FFF2-40B4-BE49-F238E27FC236}">
                <a16:creationId xmlns:a16="http://schemas.microsoft.com/office/drawing/2014/main" id="{7FA6E0DA-21AF-4E42-802E-F5586277AFD4}"/>
              </a:ext>
            </a:extLst>
          </p:cNvPr>
          <p:cNvCxnSpPr>
            <a:stCxn id="16" idx="1"/>
            <a:endCxn id="18" idx="2"/>
          </p:cNvCxnSpPr>
          <p:nvPr/>
        </p:nvCxnSpPr>
        <p:spPr>
          <a:xfrm rot="10800000">
            <a:off x="3430588" y="4179888"/>
            <a:ext cx="290512" cy="990600"/>
          </a:xfrm>
          <a:prstGeom prst="bentConnector2">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a:extLst>
              <a:ext uri="{FF2B5EF4-FFF2-40B4-BE49-F238E27FC236}">
                <a16:creationId xmlns:a16="http://schemas.microsoft.com/office/drawing/2014/main" id="{8CF9CACA-BD72-4FB4-8F70-8E09C1D5B813}"/>
              </a:ext>
            </a:extLst>
          </p:cNvPr>
          <p:cNvCxnSpPr>
            <a:stCxn id="15" idx="1"/>
            <a:endCxn id="16" idx="3"/>
          </p:cNvCxnSpPr>
          <p:nvPr/>
        </p:nvCxnSpPr>
        <p:spPr>
          <a:xfrm flipH="1">
            <a:off x="6007100" y="5170488"/>
            <a:ext cx="177800" cy="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0493" name="TextBox 43">
            <a:extLst>
              <a:ext uri="{FF2B5EF4-FFF2-40B4-BE49-F238E27FC236}">
                <a16:creationId xmlns:a16="http://schemas.microsoft.com/office/drawing/2014/main" id="{81805155-FA49-4126-97BE-146774456F07}"/>
              </a:ext>
            </a:extLst>
          </p:cNvPr>
          <p:cNvSpPr txBox="1">
            <a:spLocks noChangeArrowheads="1"/>
          </p:cNvSpPr>
          <p:nvPr/>
        </p:nvSpPr>
        <p:spPr bwMode="auto">
          <a:xfrm>
            <a:off x="5467351" y="1541464"/>
            <a:ext cx="12477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fontAlgn="base">
              <a:spcBef>
                <a:spcPct val="0"/>
              </a:spcBef>
              <a:spcAft>
                <a:spcPct val="0"/>
              </a:spcAft>
              <a:defRPr>
                <a:solidFill>
                  <a:schemeClr val="tx1"/>
                </a:solidFill>
                <a:latin typeface="Sassoon Infant Rg" pitchFamily="50" charset="0"/>
              </a:defRPr>
            </a:lvl6pPr>
            <a:lvl7pPr marL="2971800" indent="-228600" fontAlgn="base">
              <a:spcBef>
                <a:spcPct val="0"/>
              </a:spcBef>
              <a:spcAft>
                <a:spcPct val="0"/>
              </a:spcAft>
              <a:defRPr>
                <a:solidFill>
                  <a:schemeClr val="tx1"/>
                </a:solidFill>
                <a:latin typeface="Sassoon Infant Rg" pitchFamily="50" charset="0"/>
              </a:defRPr>
            </a:lvl7pPr>
            <a:lvl8pPr marL="3429000" indent="-228600" fontAlgn="base">
              <a:spcBef>
                <a:spcPct val="0"/>
              </a:spcBef>
              <a:spcAft>
                <a:spcPct val="0"/>
              </a:spcAft>
              <a:defRPr>
                <a:solidFill>
                  <a:schemeClr val="tx1"/>
                </a:solidFill>
                <a:latin typeface="Sassoon Infant Rg" pitchFamily="50" charset="0"/>
              </a:defRPr>
            </a:lvl8pPr>
            <a:lvl9pPr marL="3886200" indent="-228600" fontAlgn="base">
              <a:spcBef>
                <a:spcPct val="0"/>
              </a:spcBef>
              <a:spcAft>
                <a:spcPct val="0"/>
              </a:spcAft>
              <a:defRPr>
                <a:solidFill>
                  <a:schemeClr val="tx1"/>
                </a:solidFill>
                <a:latin typeface="Sassoon Infant Rg" pitchFamily="50" charset="0"/>
              </a:defRPr>
            </a:lvl9pPr>
          </a:lstStyle>
          <a:p>
            <a:pPr algn="ctr" eaLnBrk="1" hangingPunct="1"/>
            <a:r>
              <a:rPr lang="en-GB" altLang="en-US" sz="1400" b="1" dirty="0"/>
              <a:t>Germination</a:t>
            </a:r>
          </a:p>
        </p:txBody>
      </p:sp>
      <p:sp>
        <p:nvSpPr>
          <p:cNvPr id="45" name="Content Placeholder 6">
            <a:extLst>
              <a:ext uri="{FF2B5EF4-FFF2-40B4-BE49-F238E27FC236}">
                <a16:creationId xmlns:a16="http://schemas.microsoft.com/office/drawing/2014/main" id="{4862B73B-039D-486A-A396-86452FFDD185}"/>
              </a:ext>
            </a:extLst>
          </p:cNvPr>
          <p:cNvSpPr txBox="1">
            <a:spLocks/>
          </p:cNvSpPr>
          <p:nvPr/>
        </p:nvSpPr>
        <p:spPr>
          <a:xfrm>
            <a:off x="6084888" y="1849439"/>
            <a:ext cx="1154112" cy="1533525"/>
          </a:xfrm>
          <a:prstGeom prst="roundRect">
            <a:avLst>
              <a:gd name="adj" fmla="val 2585"/>
            </a:avLst>
          </a:prstGeom>
          <a:noFill/>
          <a:ln w="25400">
            <a:noFill/>
          </a:ln>
        </p:spPr>
        <p:txBody>
          <a:bodyPr lIns="252000" tIns="252000" rIns="252000" bIns="252000" anchor="ct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defRPr/>
            </a:pPr>
            <a:r>
              <a:rPr lang="en-GB" sz="1400" dirty="0">
                <a:latin typeface="+mn-lt"/>
              </a:rPr>
              <a:t>The seed starts to grow.</a:t>
            </a:r>
          </a:p>
        </p:txBody>
      </p:sp>
      <p:sp>
        <p:nvSpPr>
          <p:cNvPr id="20495" name="TextBox 45">
            <a:extLst>
              <a:ext uri="{FF2B5EF4-FFF2-40B4-BE49-F238E27FC236}">
                <a16:creationId xmlns:a16="http://schemas.microsoft.com/office/drawing/2014/main" id="{AC63CC12-C639-4CEE-B3CE-670D958898F9}"/>
              </a:ext>
            </a:extLst>
          </p:cNvPr>
          <p:cNvSpPr txBox="1">
            <a:spLocks noChangeArrowheads="1"/>
          </p:cNvSpPr>
          <p:nvPr/>
        </p:nvSpPr>
        <p:spPr bwMode="auto">
          <a:xfrm>
            <a:off x="7626350" y="2335214"/>
            <a:ext cx="2286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fontAlgn="base">
              <a:spcBef>
                <a:spcPct val="0"/>
              </a:spcBef>
              <a:spcAft>
                <a:spcPct val="0"/>
              </a:spcAft>
              <a:defRPr>
                <a:solidFill>
                  <a:schemeClr val="tx1"/>
                </a:solidFill>
                <a:latin typeface="Sassoon Infant Rg" pitchFamily="50" charset="0"/>
              </a:defRPr>
            </a:lvl6pPr>
            <a:lvl7pPr marL="2971800" indent="-228600" fontAlgn="base">
              <a:spcBef>
                <a:spcPct val="0"/>
              </a:spcBef>
              <a:spcAft>
                <a:spcPct val="0"/>
              </a:spcAft>
              <a:defRPr>
                <a:solidFill>
                  <a:schemeClr val="tx1"/>
                </a:solidFill>
                <a:latin typeface="Sassoon Infant Rg" pitchFamily="50" charset="0"/>
              </a:defRPr>
            </a:lvl7pPr>
            <a:lvl8pPr marL="3429000" indent="-228600" fontAlgn="base">
              <a:spcBef>
                <a:spcPct val="0"/>
              </a:spcBef>
              <a:spcAft>
                <a:spcPct val="0"/>
              </a:spcAft>
              <a:defRPr>
                <a:solidFill>
                  <a:schemeClr val="tx1"/>
                </a:solidFill>
                <a:latin typeface="Sassoon Infant Rg" pitchFamily="50" charset="0"/>
              </a:defRPr>
            </a:lvl8pPr>
            <a:lvl9pPr marL="3886200" indent="-228600" fontAlgn="base">
              <a:spcBef>
                <a:spcPct val="0"/>
              </a:spcBef>
              <a:spcAft>
                <a:spcPct val="0"/>
              </a:spcAft>
              <a:defRPr>
                <a:solidFill>
                  <a:schemeClr val="tx1"/>
                </a:solidFill>
                <a:latin typeface="Sassoon Infant Rg" pitchFamily="50" charset="0"/>
              </a:defRPr>
            </a:lvl9pPr>
          </a:lstStyle>
          <a:p>
            <a:pPr algn="ctr" eaLnBrk="1" hangingPunct="1"/>
            <a:r>
              <a:rPr lang="en-GB" altLang="en-US" sz="1400" b="1"/>
              <a:t>Growing and Flowering</a:t>
            </a:r>
          </a:p>
        </p:txBody>
      </p:sp>
      <p:sp>
        <p:nvSpPr>
          <p:cNvPr id="47" name="Content Placeholder 6">
            <a:extLst>
              <a:ext uri="{FF2B5EF4-FFF2-40B4-BE49-F238E27FC236}">
                <a16:creationId xmlns:a16="http://schemas.microsoft.com/office/drawing/2014/main" id="{9FA28461-747C-4E24-BD17-0A5CD327CDA3}"/>
              </a:ext>
            </a:extLst>
          </p:cNvPr>
          <p:cNvSpPr txBox="1">
            <a:spLocks/>
          </p:cNvSpPr>
          <p:nvPr/>
        </p:nvSpPr>
        <p:spPr>
          <a:xfrm>
            <a:off x="8470900" y="2643188"/>
            <a:ext cx="1441450" cy="1536700"/>
          </a:xfrm>
          <a:prstGeom prst="roundRect">
            <a:avLst>
              <a:gd name="adj" fmla="val 2585"/>
            </a:avLst>
          </a:prstGeom>
          <a:noFill/>
          <a:ln w="25400">
            <a:noFill/>
          </a:ln>
        </p:spPr>
        <p:txBody>
          <a:bodyPr lIns="252000" tIns="252000" rIns="252000" bIns="252000" anchor="ct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defRPr/>
            </a:pPr>
            <a:r>
              <a:rPr lang="en-GB" sz="1400" dirty="0">
                <a:latin typeface="+mn-lt"/>
              </a:rPr>
              <a:t>The plant grows bigger and forms a flower.</a:t>
            </a:r>
          </a:p>
        </p:txBody>
      </p:sp>
      <p:sp>
        <p:nvSpPr>
          <p:cNvPr id="20497" name="TextBox 47">
            <a:extLst>
              <a:ext uri="{FF2B5EF4-FFF2-40B4-BE49-F238E27FC236}">
                <a16:creationId xmlns:a16="http://schemas.microsoft.com/office/drawing/2014/main" id="{702D2FF2-13B3-4B9B-AF28-7FA7B8A44C3D}"/>
              </a:ext>
            </a:extLst>
          </p:cNvPr>
          <p:cNvSpPr txBox="1">
            <a:spLocks noChangeArrowheads="1"/>
          </p:cNvSpPr>
          <p:nvPr/>
        </p:nvSpPr>
        <p:spPr bwMode="auto">
          <a:xfrm>
            <a:off x="6704014" y="4248151"/>
            <a:ext cx="12477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fontAlgn="base">
              <a:spcBef>
                <a:spcPct val="0"/>
              </a:spcBef>
              <a:spcAft>
                <a:spcPct val="0"/>
              </a:spcAft>
              <a:defRPr>
                <a:solidFill>
                  <a:schemeClr val="tx1"/>
                </a:solidFill>
                <a:latin typeface="Sassoon Infant Rg" pitchFamily="50" charset="0"/>
              </a:defRPr>
            </a:lvl6pPr>
            <a:lvl7pPr marL="2971800" indent="-228600" fontAlgn="base">
              <a:spcBef>
                <a:spcPct val="0"/>
              </a:spcBef>
              <a:spcAft>
                <a:spcPct val="0"/>
              </a:spcAft>
              <a:defRPr>
                <a:solidFill>
                  <a:schemeClr val="tx1"/>
                </a:solidFill>
                <a:latin typeface="Sassoon Infant Rg" pitchFamily="50" charset="0"/>
              </a:defRPr>
            </a:lvl7pPr>
            <a:lvl8pPr marL="3429000" indent="-228600" fontAlgn="base">
              <a:spcBef>
                <a:spcPct val="0"/>
              </a:spcBef>
              <a:spcAft>
                <a:spcPct val="0"/>
              </a:spcAft>
              <a:defRPr>
                <a:solidFill>
                  <a:schemeClr val="tx1"/>
                </a:solidFill>
                <a:latin typeface="Sassoon Infant Rg" pitchFamily="50" charset="0"/>
              </a:defRPr>
            </a:lvl8pPr>
            <a:lvl9pPr marL="3886200" indent="-228600" fontAlgn="base">
              <a:spcBef>
                <a:spcPct val="0"/>
              </a:spcBef>
              <a:spcAft>
                <a:spcPct val="0"/>
              </a:spcAft>
              <a:defRPr>
                <a:solidFill>
                  <a:schemeClr val="tx1"/>
                </a:solidFill>
                <a:latin typeface="Sassoon Infant Rg" pitchFamily="50" charset="0"/>
              </a:defRPr>
            </a:lvl9pPr>
          </a:lstStyle>
          <a:p>
            <a:pPr algn="ctr" eaLnBrk="1" hangingPunct="1"/>
            <a:r>
              <a:rPr lang="en-GB" altLang="en-US" sz="1400" b="1"/>
              <a:t>Pollination</a:t>
            </a:r>
          </a:p>
        </p:txBody>
      </p:sp>
      <p:sp>
        <p:nvSpPr>
          <p:cNvPr id="49" name="Content Placeholder 6">
            <a:extLst>
              <a:ext uri="{FF2B5EF4-FFF2-40B4-BE49-F238E27FC236}">
                <a16:creationId xmlns:a16="http://schemas.microsoft.com/office/drawing/2014/main" id="{923A1B20-98B8-4294-9875-97E70D99FE43}"/>
              </a:ext>
            </a:extLst>
          </p:cNvPr>
          <p:cNvSpPr txBox="1">
            <a:spLocks/>
          </p:cNvSpPr>
          <p:nvPr/>
        </p:nvSpPr>
        <p:spPr>
          <a:xfrm>
            <a:off x="7029450" y="4556126"/>
            <a:ext cx="1441450" cy="1527175"/>
          </a:xfrm>
          <a:prstGeom prst="roundRect">
            <a:avLst>
              <a:gd name="adj" fmla="val 0"/>
            </a:avLst>
          </a:prstGeom>
          <a:noFill/>
          <a:ln w="25400">
            <a:noFill/>
          </a:ln>
        </p:spPr>
        <p:txBody>
          <a:bodyPr lIns="252000" tIns="252000" rIns="252000" bIns="252000" anchor="ct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defRPr/>
            </a:pPr>
            <a:r>
              <a:rPr lang="en-GB" sz="1400" dirty="0">
                <a:latin typeface="+mn-lt"/>
              </a:rPr>
              <a:t>Pollen from the anther lands on the stigma and travels down the style.</a:t>
            </a:r>
          </a:p>
        </p:txBody>
      </p:sp>
      <p:sp>
        <p:nvSpPr>
          <p:cNvPr id="20499" name="TextBox 49">
            <a:extLst>
              <a:ext uri="{FF2B5EF4-FFF2-40B4-BE49-F238E27FC236}">
                <a16:creationId xmlns:a16="http://schemas.microsoft.com/office/drawing/2014/main" id="{329E0A2D-D899-4CD6-83D4-9B4CE87802B6}"/>
              </a:ext>
            </a:extLst>
          </p:cNvPr>
          <p:cNvSpPr txBox="1">
            <a:spLocks noChangeArrowheads="1"/>
          </p:cNvSpPr>
          <p:nvPr/>
        </p:nvSpPr>
        <p:spPr bwMode="auto">
          <a:xfrm>
            <a:off x="3721101" y="4248151"/>
            <a:ext cx="22780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fontAlgn="base">
              <a:spcBef>
                <a:spcPct val="0"/>
              </a:spcBef>
              <a:spcAft>
                <a:spcPct val="0"/>
              </a:spcAft>
              <a:defRPr>
                <a:solidFill>
                  <a:schemeClr val="tx1"/>
                </a:solidFill>
                <a:latin typeface="Sassoon Infant Rg" pitchFamily="50" charset="0"/>
              </a:defRPr>
            </a:lvl6pPr>
            <a:lvl7pPr marL="2971800" indent="-228600" fontAlgn="base">
              <a:spcBef>
                <a:spcPct val="0"/>
              </a:spcBef>
              <a:spcAft>
                <a:spcPct val="0"/>
              </a:spcAft>
              <a:defRPr>
                <a:solidFill>
                  <a:schemeClr val="tx1"/>
                </a:solidFill>
                <a:latin typeface="Sassoon Infant Rg" pitchFamily="50" charset="0"/>
              </a:defRPr>
            </a:lvl7pPr>
            <a:lvl8pPr marL="3429000" indent="-228600" fontAlgn="base">
              <a:spcBef>
                <a:spcPct val="0"/>
              </a:spcBef>
              <a:spcAft>
                <a:spcPct val="0"/>
              </a:spcAft>
              <a:defRPr>
                <a:solidFill>
                  <a:schemeClr val="tx1"/>
                </a:solidFill>
                <a:latin typeface="Sassoon Infant Rg" pitchFamily="50" charset="0"/>
              </a:defRPr>
            </a:lvl8pPr>
            <a:lvl9pPr marL="3886200" indent="-228600" fontAlgn="base">
              <a:spcBef>
                <a:spcPct val="0"/>
              </a:spcBef>
              <a:spcAft>
                <a:spcPct val="0"/>
              </a:spcAft>
              <a:defRPr>
                <a:solidFill>
                  <a:schemeClr val="tx1"/>
                </a:solidFill>
                <a:latin typeface="Sassoon Infant Rg" pitchFamily="50" charset="0"/>
              </a:defRPr>
            </a:lvl9pPr>
          </a:lstStyle>
          <a:p>
            <a:pPr algn="ctr" eaLnBrk="1" hangingPunct="1"/>
            <a:r>
              <a:rPr lang="en-GB" altLang="en-US" sz="1400" b="1"/>
              <a:t>Fertilisation and Seed Formation</a:t>
            </a:r>
          </a:p>
        </p:txBody>
      </p:sp>
      <p:sp>
        <p:nvSpPr>
          <p:cNvPr id="51" name="Content Placeholder 6">
            <a:extLst>
              <a:ext uri="{FF2B5EF4-FFF2-40B4-BE49-F238E27FC236}">
                <a16:creationId xmlns:a16="http://schemas.microsoft.com/office/drawing/2014/main" id="{5713C242-2866-4FB1-B061-BEF7DB3BCA88}"/>
              </a:ext>
            </a:extLst>
          </p:cNvPr>
          <p:cNvSpPr txBox="1">
            <a:spLocks/>
          </p:cNvSpPr>
          <p:nvPr/>
        </p:nvSpPr>
        <p:spPr>
          <a:xfrm>
            <a:off x="4460875" y="4772026"/>
            <a:ext cx="1538288" cy="1311275"/>
          </a:xfrm>
          <a:prstGeom prst="roundRect">
            <a:avLst>
              <a:gd name="adj" fmla="val 2585"/>
            </a:avLst>
          </a:prstGeom>
          <a:noFill/>
          <a:ln w="25400">
            <a:noFill/>
          </a:ln>
        </p:spPr>
        <p:txBody>
          <a:bodyPr lIns="252000" tIns="252000" rIns="252000" bIns="252000" anchor="ct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defRPr/>
            </a:pPr>
            <a:r>
              <a:rPr lang="en-GB" sz="1400" dirty="0">
                <a:latin typeface="+mn-lt"/>
              </a:rPr>
              <a:t>The pollen joins with an ovule and a seed starts to form.</a:t>
            </a:r>
          </a:p>
        </p:txBody>
      </p:sp>
      <p:sp>
        <p:nvSpPr>
          <p:cNvPr id="20501" name="TextBox 51">
            <a:extLst>
              <a:ext uri="{FF2B5EF4-FFF2-40B4-BE49-F238E27FC236}">
                <a16:creationId xmlns:a16="http://schemas.microsoft.com/office/drawing/2014/main" id="{ED0EF625-32E1-4FDE-A3DE-AF6282EBAF30}"/>
              </a:ext>
            </a:extLst>
          </p:cNvPr>
          <p:cNvSpPr txBox="1">
            <a:spLocks noChangeArrowheads="1"/>
          </p:cNvSpPr>
          <p:nvPr/>
        </p:nvSpPr>
        <p:spPr bwMode="auto">
          <a:xfrm>
            <a:off x="2303464" y="2335214"/>
            <a:ext cx="22510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fontAlgn="base">
              <a:spcBef>
                <a:spcPct val="0"/>
              </a:spcBef>
              <a:spcAft>
                <a:spcPct val="0"/>
              </a:spcAft>
              <a:defRPr>
                <a:solidFill>
                  <a:schemeClr val="tx1"/>
                </a:solidFill>
                <a:latin typeface="Sassoon Infant Rg" pitchFamily="50" charset="0"/>
              </a:defRPr>
            </a:lvl6pPr>
            <a:lvl7pPr marL="2971800" indent="-228600" fontAlgn="base">
              <a:spcBef>
                <a:spcPct val="0"/>
              </a:spcBef>
              <a:spcAft>
                <a:spcPct val="0"/>
              </a:spcAft>
              <a:defRPr>
                <a:solidFill>
                  <a:schemeClr val="tx1"/>
                </a:solidFill>
                <a:latin typeface="Sassoon Infant Rg" pitchFamily="50" charset="0"/>
              </a:defRPr>
            </a:lvl7pPr>
            <a:lvl8pPr marL="3429000" indent="-228600" fontAlgn="base">
              <a:spcBef>
                <a:spcPct val="0"/>
              </a:spcBef>
              <a:spcAft>
                <a:spcPct val="0"/>
              </a:spcAft>
              <a:defRPr>
                <a:solidFill>
                  <a:schemeClr val="tx1"/>
                </a:solidFill>
                <a:latin typeface="Sassoon Infant Rg" pitchFamily="50" charset="0"/>
              </a:defRPr>
            </a:lvl8pPr>
            <a:lvl9pPr marL="3886200" indent="-228600" fontAlgn="base">
              <a:spcBef>
                <a:spcPct val="0"/>
              </a:spcBef>
              <a:spcAft>
                <a:spcPct val="0"/>
              </a:spcAft>
              <a:defRPr>
                <a:solidFill>
                  <a:schemeClr val="tx1"/>
                </a:solidFill>
                <a:latin typeface="Sassoon Infant Rg" pitchFamily="50" charset="0"/>
              </a:defRPr>
            </a:lvl9pPr>
          </a:lstStyle>
          <a:p>
            <a:pPr algn="ctr" eaLnBrk="1" hangingPunct="1"/>
            <a:r>
              <a:rPr lang="en-GB" altLang="en-US" sz="1400" b="1"/>
              <a:t>Seed Dispersal</a:t>
            </a:r>
          </a:p>
        </p:txBody>
      </p:sp>
      <p:sp>
        <p:nvSpPr>
          <p:cNvPr id="53" name="Content Placeholder 6">
            <a:extLst>
              <a:ext uri="{FF2B5EF4-FFF2-40B4-BE49-F238E27FC236}">
                <a16:creationId xmlns:a16="http://schemas.microsoft.com/office/drawing/2014/main" id="{4FD9A731-EDA7-4AF3-BA0B-4F26C3612B36}"/>
              </a:ext>
            </a:extLst>
          </p:cNvPr>
          <p:cNvSpPr txBox="1">
            <a:spLocks/>
          </p:cNvSpPr>
          <p:nvPr/>
        </p:nvSpPr>
        <p:spPr>
          <a:xfrm>
            <a:off x="3109914" y="2643188"/>
            <a:ext cx="1457325" cy="1536700"/>
          </a:xfrm>
          <a:prstGeom prst="roundRect">
            <a:avLst>
              <a:gd name="adj" fmla="val 2585"/>
            </a:avLst>
          </a:prstGeom>
          <a:noFill/>
          <a:ln w="25400">
            <a:noFill/>
          </a:ln>
        </p:spPr>
        <p:txBody>
          <a:bodyPr lIns="252000" tIns="252000" rIns="252000" bIns="252000" anchor="ct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defRPr/>
            </a:pPr>
            <a:r>
              <a:rPr lang="en-GB" sz="1400" dirty="0">
                <a:latin typeface="+mn-lt"/>
              </a:rPr>
              <a:t>The fully formed seeds are moved away from the parent plant.</a:t>
            </a:r>
          </a:p>
        </p:txBody>
      </p:sp>
      <p:pic>
        <p:nvPicPr>
          <p:cNvPr id="20503" name="Picture 63">
            <a:extLst>
              <a:ext uri="{FF2B5EF4-FFF2-40B4-BE49-F238E27FC236}">
                <a16:creationId xmlns:a16="http://schemas.microsoft.com/office/drawing/2014/main" id="{8A0F6A2E-55CB-42CE-8C3A-E0454C6064B3}"/>
              </a:ext>
            </a:extLst>
          </p:cNvPr>
          <p:cNvPicPr>
            <a:picLocks noChangeAspect="1"/>
          </p:cNvPicPr>
          <p:nvPr/>
        </p:nvPicPr>
        <p:blipFill>
          <a:blip r:embed="rId2">
            <a:extLst>
              <a:ext uri="{28A0092B-C50C-407E-A947-70E740481C1C}">
                <a14:useLocalDpi xmlns:a14="http://schemas.microsoft.com/office/drawing/2010/main" val="0"/>
              </a:ext>
            </a:extLst>
          </a:blip>
          <a:srcRect l="49138"/>
          <a:stretch>
            <a:fillRect/>
          </a:stretch>
        </p:blipFill>
        <p:spPr bwMode="auto">
          <a:xfrm>
            <a:off x="3729038" y="4711700"/>
            <a:ext cx="838200"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4" name="Picture 64">
            <a:extLst>
              <a:ext uri="{FF2B5EF4-FFF2-40B4-BE49-F238E27FC236}">
                <a16:creationId xmlns:a16="http://schemas.microsoft.com/office/drawing/2014/main" id="{1DA649B4-C3A7-4950-9A08-960796F6C192}"/>
              </a:ext>
            </a:extLst>
          </p:cNvPr>
          <p:cNvPicPr>
            <a:picLocks noChangeAspect="1"/>
          </p:cNvPicPr>
          <p:nvPr/>
        </p:nvPicPr>
        <p:blipFill>
          <a:blip r:embed="rId3">
            <a:extLst>
              <a:ext uri="{28A0092B-C50C-407E-A947-70E740481C1C}">
                <a14:useLocalDpi xmlns:a14="http://schemas.microsoft.com/office/drawing/2010/main" val="0"/>
              </a:ext>
            </a:extLst>
          </a:blip>
          <a:srcRect l="37126" b="56395"/>
          <a:stretch>
            <a:fillRect/>
          </a:stretch>
        </p:blipFill>
        <p:spPr bwMode="auto">
          <a:xfrm>
            <a:off x="7631113" y="2663826"/>
            <a:ext cx="1509712" cy="151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5" name="Picture 65">
            <a:extLst>
              <a:ext uri="{FF2B5EF4-FFF2-40B4-BE49-F238E27FC236}">
                <a16:creationId xmlns:a16="http://schemas.microsoft.com/office/drawing/2014/main" id="{D0686209-3153-4DD2-9046-34A799D6243C}"/>
              </a:ext>
            </a:extLst>
          </p:cNvPr>
          <p:cNvPicPr>
            <a:picLocks noChangeAspect="1"/>
          </p:cNvPicPr>
          <p:nvPr/>
        </p:nvPicPr>
        <p:blipFill>
          <a:blip r:embed="rId4">
            <a:extLst>
              <a:ext uri="{28A0092B-C50C-407E-A947-70E740481C1C}">
                <a14:useLocalDpi xmlns:a14="http://schemas.microsoft.com/office/drawing/2010/main" val="0"/>
              </a:ext>
            </a:extLst>
          </a:blip>
          <a:srcRect l="50406" t="-412" r="4955" b="71053"/>
          <a:stretch>
            <a:fillRect/>
          </a:stretch>
        </p:blipFill>
        <p:spPr bwMode="auto">
          <a:xfrm>
            <a:off x="6192839" y="4451350"/>
            <a:ext cx="1716087"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6" name="Picture 66">
            <a:extLst>
              <a:ext uri="{FF2B5EF4-FFF2-40B4-BE49-F238E27FC236}">
                <a16:creationId xmlns:a16="http://schemas.microsoft.com/office/drawing/2014/main" id="{D10A9BDD-4D2F-46D9-A3D3-760B8BFFD023}"/>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308725" y="5032376"/>
            <a:ext cx="319088"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7" name="Picture 68">
            <a:extLst>
              <a:ext uri="{FF2B5EF4-FFF2-40B4-BE49-F238E27FC236}">
                <a16:creationId xmlns:a16="http://schemas.microsoft.com/office/drawing/2014/main" id="{B835C099-161D-41FE-B464-32540B3B94C5}"/>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224463" y="2222500"/>
            <a:ext cx="774700"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8" name="Picture 69">
            <a:extLst>
              <a:ext uri="{FF2B5EF4-FFF2-40B4-BE49-F238E27FC236}">
                <a16:creationId xmlns:a16="http://schemas.microsoft.com/office/drawing/2014/main" id="{14EFE655-1D57-4627-9C6E-4E5842B6B5D2}"/>
              </a:ext>
            </a:extLst>
          </p:cNvPr>
          <p:cNvPicPr>
            <a:picLocks noChangeAspect="1"/>
          </p:cNvPicPr>
          <p:nvPr/>
        </p:nvPicPr>
        <p:blipFill>
          <a:blip r:embed="rId7">
            <a:extLst>
              <a:ext uri="{28A0092B-C50C-407E-A947-70E740481C1C}">
                <a14:useLocalDpi xmlns:a14="http://schemas.microsoft.com/office/drawing/2010/main" val="0"/>
              </a:ext>
            </a:extLst>
          </a:blip>
          <a:srcRect l="40765" b="66936"/>
          <a:stretch>
            <a:fillRect/>
          </a:stretch>
        </p:blipFill>
        <p:spPr bwMode="auto">
          <a:xfrm>
            <a:off x="2279650" y="2489200"/>
            <a:ext cx="2287588" cy="169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D616FB-08C4-44BD-9F01-7A4D1FAA6362}"/>
              </a:ext>
            </a:extLst>
          </p:cNvPr>
          <p:cNvSpPr>
            <a:spLocks noGrp="1"/>
          </p:cNvSpPr>
          <p:nvPr>
            <p:ph type="title"/>
          </p:nvPr>
        </p:nvSpPr>
        <p:spPr/>
        <p:txBody>
          <a:bodyPr/>
          <a:lstStyle/>
          <a:p>
            <a:r>
              <a:rPr lang="en-GB" dirty="0">
                <a:latin typeface="Letter-join No-Lead 37" panose="02000503000000020003" pitchFamily="50" charset="0"/>
              </a:rPr>
              <a:t>Your task</a:t>
            </a:r>
          </a:p>
        </p:txBody>
      </p:sp>
      <p:sp>
        <p:nvSpPr>
          <p:cNvPr id="3" name="Content Placeholder 2">
            <a:extLst>
              <a:ext uri="{FF2B5EF4-FFF2-40B4-BE49-F238E27FC236}">
                <a16:creationId xmlns:a16="http://schemas.microsoft.com/office/drawing/2014/main" id="{C3717DDE-8630-4F95-A795-DECA14BD4DB7}"/>
              </a:ext>
            </a:extLst>
          </p:cNvPr>
          <p:cNvSpPr>
            <a:spLocks noGrp="1"/>
          </p:cNvSpPr>
          <p:nvPr>
            <p:ph idx="1"/>
          </p:nvPr>
        </p:nvSpPr>
        <p:spPr/>
        <p:txBody>
          <a:bodyPr/>
          <a:lstStyle/>
          <a:p>
            <a:pPr marL="0" indent="0">
              <a:buNone/>
            </a:pPr>
            <a:r>
              <a:rPr lang="en-GB" dirty="0">
                <a:latin typeface="Letter-join No-Lead 37" panose="02000503000000020003" pitchFamily="50" charset="0"/>
              </a:rPr>
              <a:t>You are going to complete the life cycle of a plant sheet. </a:t>
            </a:r>
          </a:p>
          <a:p>
            <a:pPr marL="0" indent="0">
              <a:buNone/>
            </a:pPr>
            <a:endParaRPr lang="en-GB" dirty="0">
              <a:latin typeface="Letter-join No-Lead 37" panose="02000503000000020003" pitchFamily="50" charset="0"/>
            </a:endParaRPr>
          </a:p>
          <a:p>
            <a:pPr marL="0" indent="0">
              <a:buNone/>
            </a:pPr>
            <a:r>
              <a:rPr lang="en-GB" dirty="0">
                <a:latin typeface="Letter-join No-Lead 37" panose="02000503000000020003" pitchFamily="50" charset="0"/>
              </a:rPr>
              <a:t>There are different challenges for you to choose. Either mild, spicy or hot. Choose which one you would like to do.</a:t>
            </a:r>
          </a:p>
        </p:txBody>
      </p:sp>
    </p:spTree>
    <p:extLst>
      <p:ext uri="{BB962C8B-B14F-4D97-AF65-F5344CB8AC3E}">
        <p14:creationId xmlns:p14="http://schemas.microsoft.com/office/powerpoint/2010/main" val="23173237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TotalTime>
  <Words>306</Words>
  <Application>Microsoft Office PowerPoint</Application>
  <PresentationFormat>Widescreen</PresentationFormat>
  <Paragraphs>42</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Abril Fatface</vt:lpstr>
      <vt:lpstr>Arial</vt:lpstr>
      <vt:lpstr>Calibri</vt:lpstr>
      <vt:lpstr>Calibri Light</vt:lpstr>
      <vt:lpstr>Letter-join No-Lead 37</vt:lpstr>
      <vt:lpstr>Sassoon Infant Rg</vt:lpstr>
      <vt:lpstr>Office Theme</vt:lpstr>
      <vt:lpstr>Friday 26th June 2020 LQ: Where do new plants come from?</vt:lpstr>
      <vt:lpstr>Where do you think new plants come from?</vt:lpstr>
      <vt:lpstr>Write down 3 things you know about life cycles already</vt:lpstr>
      <vt:lpstr>Germination</vt:lpstr>
      <vt:lpstr>Growing and Flowering</vt:lpstr>
      <vt:lpstr>Pollination</vt:lpstr>
      <vt:lpstr>Fertilisation and Seed Formation</vt:lpstr>
      <vt:lpstr>Seed Dispersal</vt:lpstr>
      <vt:lpstr>Seed Dispersal</vt:lpstr>
      <vt:lpstr>PowerPoint Presentation</vt:lpstr>
      <vt:lpstr>Your task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Friday 26th June 2020 LQ: Where do new plants come from?</dc:title>
  <dc:creator>WilliamsA</dc:creator>
  <cp:lastModifiedBy>WilliamsA</cp:lastModifiedBy>
  <cp:revision>2</cp:revision>
  <dcterms:created xsi:type="dcterms:W3CDTF">2020-06-17T13:44:53Z</dcterms:created>
  <dcterms:modified xsi:type="dcterms:W3CDTF">2020-06-17T13:49:58Z</dcterms:modified>
</cp:coreProperties>
</file>