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57" r:id="rId4"/>
    <p:sldId id="259" r:id="rId5"/>
    <p:sldId id="261" r:id="rId6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259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76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469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83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268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748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311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038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903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610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52CA-57AD-446D-9818-DBE687A5C8D6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59E12-D9BC-4781-B5F7-4EC173F9B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72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DE6B042-48DC-41A4-A8C8-0A0F66C15D06}"/>
              </a:ext>
            </a:extLst>
          </p:cNvPr>
          <p:cNvSpPr txBox="1"/>
          <p:nvPr/>
        </p:nvSpPr>
        <p:spPr>
          <a:xfrm>
            <a:off x="4316682" y="118754"/>
            <a:ext cx="2541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Wednesday 17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69FA5-2761-4B18-BE0A-75F7B714901D}"/>
              </a:ext>
            </a:extLst>
          </p:cNvPr>
          <p:cNvSpPr txBox="1"/>
          <p:nvPr/>
        </p:nvSpPr>
        <p:spPr>
          <a:xfrm>
            <a:off x="110838" y="488086"/>
            <a:ext cx="4674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identify features of instructions.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9CD296-C1F5-4C75-ADB7-A81820B6DB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41" t="16451" r="9264" b="32467"/>
          <a:stretch/>
        </p:blipFill>
        <p:spPr>
          <a:xfrm>
            <a:off x="145511" y="2401208"/>
            <a:ext cx="6601651" cy="549588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7BAC117-414C-40D6-A1D1-623E65D310FD}"/>
              </a:ext>
            </a:extLst>
          </p:cNvPr>
          <p:cNvSpPr txBox="1"/>
          <p:nvPr/>
        </p:nvSpPr>
        <p:spPr>
          <a:xfrm>
            <a:off x="110838" y="982982"/>
            <a:ext cx="66363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702030302020204" pitchFamily="66" charset="0"/>
              </a:rPr>
              <a:t>Watch today’s video where Miss O’Reilly will identify the features of instructions, then have a go at identifying the features on a different set of instructions.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1B1ECF-7B06-4D17-B2FB-0E1C9127965C}"/>
              </a:ext>
            </a:extLst>
          </p:cNvPr>
          <p:cNvSpPr txBox="1"/>
          <p:nvPr/>
        </p:nvSpPr>
        <p:spPr>
          <a:xfrm>
            <a:off x="2280062" y="3978234"/>
            <a:ext cx="2036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(time order)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F035A2-CA2D-4008-8807-12F5EBFC49D8}"/>
              </a:ext>
            </a:extLst>
          </p:cNvPr>
          <p:cNvSpPr txBox="1"/>
          <p:nvPr/>
        </p:nvSpPr>
        <p:spPr>
          <a:xfrm>
            <a:off x="2919349" y="6375070"/>
            <a:ext cx="3291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(quickly, carefully, next)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0A5473-E3D4-4EE4-ABBA-F4D84240D2CF}"/>
              </a:ext>
            </a:extLst>
          </p:cNvPr>
          <p:cNvSpPr txBox="1"/>
          <p:nvPr/>
        </p:nvSpPr>
        <p:spPr>
          <a:xfrm>
            <a:off x="2295896" y="6869966"/>
            <a:ext cx="44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(words/phrases you would not use regularly)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21DEE0-F017-45E2-9D55-DB752944C163}"/>
              </a:ext>
            </a:extLst>
          </p:cNvPr>
          <p:cNvSpPr txBox="1"/>
          <p:nvPr/>
        </p:nvSpPr>
        <p:spPr>
          <a:xfrm>
            <a:off x="2448297" y="7364862"/>
            <a:ext cx="4416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(on top of, next to, above, below, underneath)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998905-1405-45B0-B2DE-66E8CEED7049}"/>
              </a:ext>
            </a:extLst>
          </p:cNvPr>
          <p:cNvSpPr txBox="1"/>
          <p:nvPr/>
        </p:nvSpPr>
        <p:spPr>
          <a:xfrm>
            <a:off x="2577459" y="5906597"/>
            <a:ext cx="44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(</a:t>
            </a:r>
            <a:r>
              <a:rPr lang="en-GB" dirty="0" err="1"/>
              <a:t>e.g</a:t>
            </a:r>
            <a:r>
              <a:rPr lang="en-GB" dirty="0"/>
              <a:t> could, must, should)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43CCCF1-4EE7-41E3-A0B3-32C732417256}"/>
              </a:ext>
            </a:extLst>
          </p:cNvPr>
          <p:cNvSpPr txBox="1"/>
          <p:nvPr/>
        </p:nvSpPr>
        <p:spPr>
          <a:xfrm>
            <a:off x="181137" y="3114006"/>
            <a:ext cx="50321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 panose="030F0702030302020204" pitchFamily="66" charset="0"/>
              </a:rPr>
              <a:t>Title (so the reader knows what it is about)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460DA7C-6547-4535-BE6D-EDCC31E241B6}"/>
              </a:ext>
            </a:extLst>
          </p:cNvPr>
          <p:cNvSpPr txBox="1"/>
          <p:nvPr/>
        </p:nvSpPr>
        <p:spPr>
          <a:xfrm>
            <a:off x="181137" y="8074566"/>
            <a:ext cx="4416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Parenthesis (brackets to give extra detail)</a:t>
            </a:r>
          </a:p>
        </p:txBody>
      </p:sp>
    </p:spTree>
    <p:extLst>
      <p:ext uri="{BB962C8B-B14F-4D97-AF65-F5344CB8AC3E}">
        <p14:creationId xmlns:p14="http://schemas.microsoft.com/office/powerpoint/2010/main" val="2334267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DE6B042-48DC-41A4-A8C8-0A0F66C15D06}"/>
              </a:ext>
            </a:extLst>
          </p:cNvPr>
          <p:cNvSpPr txBox="1"/>
          <p:nvPr/>
        </p:nvSpPr>
        <p:spPr>
          <a:xfrm>
            <a:off x="4316682" y="118754"/>
            <a:ext cx="2541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Wednesday 17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69FA5-2761-4B18-BE0A-75F7B714901D}"/>
              </a:ext>
            </a:extLst>
          </p:cNvPr>
          <p:cNvSpPr txBox="1"/>
          <p:nvPr/>
        </p:nvSpPr>
        <p:spPr>
          <a:xfrm>
            <a:off x="110838" y="488086"/>
            <a:ext cx="4674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identify features of instructions.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8C9363-AE86-47CC-9126-FB82004454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24" t="29004" r="15246" b="14069"/>
          <a:stretch/>
        </p:blipFill>
        <p:spPr>
          <a:xfrm>
            <a:off x="895660" y="1417930"/>
            <a:ext cx="4780746" cy="28940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85BC67-C03A-4B0B-951E-BFCC6D14E2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774" t="24242" r="21862" b="13419"/>
          <a:stretch/>
        </p:blipFill>
        <p:spPr>
          <a:xfrm>
            <a:off x="895660" y="4312004"/>
            <a:ext cx="4739216" cy="3561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993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DE6B042-48DC-41A4-A8C8-0A0F66C15D06}"/>
              </a:ext>
            </a:extLst>
          </p:cNvPr>
          <p:cNvSpPr txBox="1"/>
          <p:nvPr/>
        </p:nvSpPr>
        <p:spPr>
          <a:xfrm>
            <a:off x="4316682" y="118754"/>
            <a:ext cx="2541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Wednesday 17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69FA5-2761-4B18-BE0A-75F7B714901D}"/>
              </a:ext>
            </a:extLst>
          </p:cNvPr>
          <p:cNvSpPr txBox="1"/>
          <p:nvPr/>
        </p:nvSpPr>
        <p:spPr>
          <a:xfrm>
            <a:off x="110838" y="488086"/>
            <a:ext cx="4674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identify features of instructions.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471FB3-2504-4ED3-AD91-4AA729C8D8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01" t="27489" r="20231" b="13335"/>
          <a:stretch/>
        </p:blipFill>
        <p:spPr>
          <a:xfrm>
            <a:off x="624630" y="1615044"/>
            <a:ext cx="5181228" cy="35982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5C0524-60FD-4D40-946A-19B51D43DE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005" t="18614" r="18961" b="34416"/>
          <a:stretch/>
        </p:blipFill>
        <p:spPr>
          <a:xfrm>
            <a:off x="592537" y="5213268"/>
            <a:ext cx="5213321" cy="271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3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DE6B042-48DC-41A4-A8C8-0A0F66C15D06}"/>
              </a:ext>
            </a:extLst>
          </p:cNvPr>
          <p:cNvSpPr txBox="1"/>
          <p:nvPr/>
        </p:nvSpPr>
        <p:spPr>
          <a:xfrm>
            <a:off x="4548248" y="118754"/>
            <a:ext cx="23097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Wednesday 17</a:t>
            </a:r>
            <a:r>
              <a:rPr lang="en-GB" sz="1600" u="sng" baseline="30000" dirty="0">
                <a:latin typeface="Comic Sans MS" panose="030F0702030302020204" pitchFamily="66" charset="0"/>
              </a:rPr>
              <a:t>th</a:t>
            </a:r>
            <a:r>
              <a:rPr lang="en-GB" sz="1600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69FA5-2761-4B18-BE0A-75F7B714901D}"/>
              </a:ext>
            </a:extLst>
          </p:cNvPr>
          <p:cNvSpPr txBox="1"/>
          <p:nvPr/>
        </p:nvSpPr>
        <p:spPr>
          <a:xfrm>
            <a:off x="0" y="156833"/>
            <a:ext cx="46749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LO: To identify features of instructions.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2CCD5D-4746-4120-93F5-74F23E808764}"/>
              </a:ext>
            </a:extLst>
          </p:cNvPr>
          <p:cNvSpPr txBox="1"/>
          <p:nvPr/>
        </p:nvSpPr>
        <p:spPr>
          <a:xfrm>
            <a:off x="151410" y="608217"/>
            <a:ext cx="65551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>
                <a:latin typeface="Comic Sans MS" panose="030F0702030302020204" pitchFamily="66" charset="0"/>
              </a:rPr>
              <a:t>TASK: Below are a set of instructions that have been highlighted. Read the instructions carefully and then label what features have been found. Use a ruler to draw your labels.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8FAD38-BC6D-4841-84C7-65CDC7C4054A}"/>
              </a:ext>
            </a:extLst>
          </p:cNvPr>
          <p:cNvSpPr txBox="1"/>
          <p:nvPr/>
        </p:nvSpPr>
        <p:spPr>
          <a:xfrm>
            <a:off x="-1" y="1666341"/>
            <a:ext cx="6610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How to look after your pet </a:t>
            </a:r>
            <a:r>
              <a:rPr lang="en-GB" b="1" u="sng" dirty="0" err="1">
                <a:latin typeface="Comic Sans MS" panose="030F0702030302020204" pitchFamily="66" charset="0"/>
              </a:rPr>
              <a:t>Mongobull</a:t>
            </a:r>
            <a:r>
              <a:rPr lang="en-GB" b="1" u="sng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BF4FAC-093E-4A63-AA1D-598FDB62A1E7}"/>
              </a:ext>
            </a:extLst>
          </p:cNvPr>
          <p:cNvSpPr txBox="1"/>
          <p:nvPr/>
        </p:nvSpPr>
        <p:spPr>
          <a:xfrm>
            <a:off x="1064820" y="2203610"/>
            <a:ext cx="44809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err="1">
                <a:latin typeface="Comic Sans MS" panose="030F0702030302020204" pitchFamily="66" charset="0"/>
              </a:rPr>
              <a:t>Mongobulls</a:t>
            </a:r>
            <a:r>
              <a:rPr lang="en-GB" sz="1600" dirty="0">
                <a:latin typeface="Comic Sans MS" panose="030F0702030302020204" pitchFamily="66" charset="0"/>
              </a:rPr>
              <a:t> are extremely rare creatures to have, and if you have one as a pet then congratulations to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you</a:t>
            </a:r>
            <a:r>
              <a:rPr lang="en-GB" sz="1600" dirty="0">
                <a:latin typeface="Comic Sans MS" panose="030F0702030302020204" pitchFamily="66" charset="0"/>
              </a:rPr>
              <a:t> for finding one. This set of instructions will tell you all you need to know for how to care for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your</a:t>
            </a:r>
            <a:r>
              <a:rPr lang="en-GB" sz="1600" dirty="0">
                <a:latin typeface="Comic Sans MS" panose="030F0702030302020204" pitchFamily="66" charset="0"/>
              </a:rPr>
              <a:t> pet </a:t>
            </a:r>
            <a:r>
              <a:rPr lang="en-GB" sz="1600" dirty="0" err="1">
                <a:latin typeface="Comic Sans MS" panose="030F0702030302020204" pitchFamily="66" charset="0"/>
              </a:rPr>
              <a:t>Mongobull</a:t>
            </a:r>
            <a:r>
              <a:rPr lang="en-GB" sz="1600" dirty="0">
                <a:latin typeface="Comic Sans MS" panose="030F0702030302020204" pitchFamily="66" charset="0"/>
              </a:rPr>
              <a:t> during the early stages of its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life cycle</a:t>
            </a:r>
            <a:r>
              <a:rPr lang="en-GB" sz="1600" dirty="0">
                <a:latin typeface="Comic Sans MS" panose="030F0702030302020204" pitchFamily="66" charset="0"/>
              </a:rPr>
              <a:t>. Residing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inside</a:t>
            </a:r>
            <a:r>
              <a:rPr lang="en-GB" sz="1600" dirty="0">
                <a:latin typeface="Comic Sans MS" panose="030F0702030302020204" pitchFamily="66" charset="0"/>
              </a:rPr>
              <a:t> toilet pipes and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under</a:t>
            </a:r>
            <a:r>
              <a:rPr lang="en-GB" sz="1600" dirty="0">
                <a:latin typeface="Comic Sans MS" panose="030F0702030302020204" pitchFamily="66" charset="0"/>
              </a:rPr>
              <a:t> kitchen sinks, they are quite the tricky characters to house train.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423325-3FC7-449A-947A-E4139277D276}"/>
              </a:ext>
            </a:extLst>
          </p:cNvPr>
          <p:cNvSpPr txBox="1"/>
          <p:nvPr/>
        </p:nvSpPr>
        <p:spPr>
          <a:xfrm>
            <a:off x="1064820" y="4717524"/>
            <a:ext cx="51538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highlight>
                  <a:srgbClr val="FFFF00"/>
                </a:highlight>
                <a:latin typeface="Comic Sans MS" panose="030F0702030302020204" pitchFamily="66" charset="0"/>
              </a:rPr>
              <a:t>Equipment List: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plunger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hobnob biscuits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a blanket (preferably fluffy)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7 socks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an old kitchen sink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u="sng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9C1575-9DA7-4563-ABB7-25CDDCBE9F3B}"/>
              </a:ext>
            </a:extLst>
          </p:cNvPr>
          <p:cNvSpPr txBox="1"/>
          <p:nvPr/>
        </p:nvSpPr>
        <p:spPr>
          <a:xfrm>
            <a:off x="1064820" y="6400441"/>
            <a:ext cx="51538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1. Firstly, it’s time to assemble your rusty, old kitchen sink and you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should</a:t>
            </a:r>
            <a:r>
              <a:rPr lang="en-GB" sz="1600" dirty="0">
                <a:latin typeface="Comic Sans MS" panose="030F0702030302020204" pitchFamily="66" charset="0"/>
              </a:rPr>
              <a:t> pad it out the fluffy blankets as stated in the equipment list, make it inviting.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627AA3-C31B-4B08-9B8D-A723482E4422}"/>
              </a:ext>
            </a:extLst>
          </p:cNvPr>
          <p:cNvSpPr txBox="1"/>
          <p:nvPr/>
        </p:nvSpPr>
        <p:spPr>
          <a:xfrm>
            <a:off x="1064819" y="7515312"/>
            <a:ext cx="51538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2.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Carefully</a:t>
            </a:r>
            <a:r>
              <a:rPr lang="en-GB" sz="1600" dirty="0">
                <a:latin typeface="Comic Sans MS" panose="030F0702030302020204" pitchFamily="66" charset="0"/>
              </a:rPr>
              <a:t>, tie together the 7 socks tightly in a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knotted rope</a:t>
            </a:r>
            <a:r>
              <a:rPr lang="en-GB" sz="1600" dirty="0">
                <a:latin typeface="Comic Sans MS" panose="030F0702030302020204" pitchFamily="66" charset="0"/>
              </a:rPr>
              <a:t>. This will be for the </a:t>
            </a:r>
            <a:r>
              <a:rPr lang="en-GB" sz="1600" dirty="0" err="1">
                <a:latin typeface="Comic Sans MS" panose="030F0702030302020204" pitchFamily="66" charset="0"/>
              </a:rPr>
              <a:t>Monogbull</a:t>
            </a:r>
            <a:r>
              <a:rPr lang="en-GB" sz="1600" dirty="0">
                <a:latin typeface="Comic Sans MS" panose="030F0702030302020204" pitchFamily="66" charset="0"/>
              </a:rPr>
              <a:t> to </a:t>
            </a:r>
            <a:r>
              <a:rPr lang="en-GB" sz="1600" dirty="0">
                <a:highlight>
                  <a:srgbClr val="FFFF00"/>
                </a:highlight>
                <a:latin typeface="Comic Sans MS" panose="030F0702030302020204" pitchFamily="66" charset="0"/>
              </a:rPr>
              <a:t>latch </a:t>
            </a:r>
            <a:r>
              <a:rPr lang="en-GB" sz="1600" dirty="0">
                <a:latin typeface="Comic Sans MS" panose="030F0702030302020204" pitchFamily="66" charset="0"/>
              </a:rPr>
              <a:t>on to.</a:t>
            </a:r>
          </a:p>
        </p:txBody>
      </p:sp>
    </p:spTree>
    <p:extLst>
      <p:ext uri="{BB962C8B-B14F-4D97-AF65-F5344CB8AC3E}">
        <p14:creationId xmlns:p14="http://schemas.microsoft.com/office/powerpoint/2010/main" val="3293812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DE6B042-48DC-41A4-A8C8-0A0F66C15D06}"/>
              </a:ext>
            </a:extLst>
          </p:cNvPr>
          <p:cNvSpPr txBox="1"/>
          <p:nvPr/>
        </p:nvSpPr>
        <p:spPr>
          <a:xfrm>
            <a:off x="4548248" y="118754"/>
            <a:ext cx="23097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Wednesday 17</a:t>
            </a:r>
            <a:r>
              <a:rPr lang="en-GB" sz="1600" u="sng" baseline="30000" dirty="0">
                <a:latin typeface="Comic Sans MS" panose="030F0702030302020204" pitchFamily="66" charset="0"/>
              </a:rPr>
              <a:t>th</a:t>
            </a:r>
            <a:r>
              <a:rPr lang="en-GB" sz="1600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69FA5-2761-4B18-BE0A-75F7B714901D}"/>
              </a:ext>
            </a:extLst>
          </p:cNvPr>
          <p:cNvSpPr txBox="1"/>
          <p:nvPr/>
        </p:nvSpPr>
        <p:spPr>
          <a:xfrm>
            <a:off x="0" y="156833"/>
            <a:ext cx="46749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702030302020204" pitchFamily="66" charset="0"/>
              </a:rPr>
              <a:t>LO: To identify features of instructions.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2CCD5D-4746-4120-93F5-74F23E808764}"/>
              </a:ext>
            </a:extLst>
          </p:cNvPr>
          <p:cNvSpPr txBox="1"/>
          <p:nvPr/>
        </p:nvSpPr>
        <p:spPr>
          <a:xfrm>
            <a:off x="151410" y="909739"/>
            <a:ext cx="6555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>
                <a:latin typeface="Comic Sans MS" panose="030F0702030302020204" pitchFamily="66" charset="0"/>
              </a:rPr>
              <a:t>TASK 2: Here are the rest of instructions, now have a go at highlighting some more of the same features yourself.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627AA3-C31B-4B08-9B8D-A723482E4422}"/>
              </a:ext>
            </a:extLst>
          </p:cNvPr>
          <p:cNvSpPr txBox="1"/>
          <p:nvPr/>
        </p:nvSpPr>
        <p:spPr>
          <a:xfrm>
            <a:off x="992577" y="2207042"/>
            <a:ext cx="4872843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3</a:t>
            </a:r>
            <a:r>
              <a:rPr lang="en-GB" sz="1400" dirty="0">
                <a:latin typeface="Comic Sans MS" panose="030F0702030302020204" pitchFamily="66" charset="0"/>
              </a:rPr>
              <a:t>. </a:t>
            </a:r>
            <a:r>
              <a:rPr lang="en-GB" sz="1600" dirty="0">
                <a:latin typeface="Comic Sans MS" panose="030F0702030302020204" pitchFamily="66" charset="0"/>
              </a:rPr>
              <a:t>Next, lure the </a:t>
            </a:r>
            <a:r>
              <a:rPr lang="en-GB" sz="1600" dirty="0" err="1">
                <a:latin typeface="Comic Sans MS" panose="030F0702030302020204" pitchFamily="66" charset="0"/>
              </a:rPr>
              <a:t>Mongobull</a:t>
            </a:r>
            <a:r>
              <a:rPr lang="en-GB" sz="1600" dirty="0">
                <a:latin typeface="Comic Sans MS" panose="030F0702030302020204" pitchFamily="66" charset="0"/>
              </a:rPr>
              <a:t> out of it’s travelling crate with the tight sock rope. You should take extra care when doing this.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4. Once your </a:t>
            </a:r>
            <a:r>
              <a:rPr lang="en-GB" sz="1600" dirty="0" err="1">
                <a:latin typeface="Comic Sans MS" panose="030F0702030302020204" pitchFamily="66" charset="0"/>
              </a:rPr>
              <a:t>Mongobull</a:t>
            </a:r>
            <a:r>
              <a:rPr lang="en-GB" sz="1600" dirty="0">
                <a:latin typeface="Comic Sans MS" panose="030F0702030302020204" pitchFamily="66" charset="0"/>
              </a:rPr>
              <a:t> is safely attached around the rope, place it into the cosy kitchen sink bed that you have created.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5. The next 12 hours will be crucial, keep your </a:t>
            </a:r>
            <a:r>
              <a:rPr lang="en-GB" sz="1600" dirty="0" err="1">
                <a:latin typeface="Comic Sans MS" panose="030F0702030302020204" pitchFamily="66" charset="0"/>
              </a:rPr>
              <a:t>Mongobull</a:t>
            </a:r>
            <a:r>
              <a:rPr lang="en-GB" sz="1600" dirty="0">
                <a:latin typeface="Comic Sans MS" panose="030F0702030302020204" pitchFamily="66" charset="0"/>
              </a:rPr>
              <a:t> warm (in the specifically fluffy blanket) and well fed with hobnob biscuits as stated in the equipment list.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6. Once 12 hours have passed, your </a:t>
            </a:r>
            <a:r>
              <a:rPr lang="en-GB" sz="1600" dirty="0" err="1">
                <a:latin typeface="Comic Sans MS" panose="030F0702030302020204" pitchFamily="66" charset="0"/>
              </a:rPr>
              <a:t>Mongobull</a:t>
            </a:r>
            <a:r>
              <a:rPr lang="en-GB" sz="1600" dirty="0">
                <a:latin typeface="Comic Sans MS" panose="030F0702030302020204" pitchFamily="66" charset="0"/>
              </a:rPr>
              <a:t> is now ready to become a full member of your household. Quietly, tell your </a:t>
            </a:r>
            <a:r>
              <a:rPr lang="en-GB" sz="1600" dirty="0" err="1">
                <a:latin typeface="Comic Sans MS" panose="030F0702030302020204" pitchFamily="66" charset="0"/>
              </a:rPr>
              <a:t>Mongobull</a:t>
            </a:r>
            <a:r>
              <a:rPr lang="en-GB" sz="1600" dirty="0">
                <a:latin typeface="Comic Sans MS" panose="030F0702030302020204" pitchFamily="66" charset="0"/>
              </a:rPr>
              <a:t> that it must now come out of the sink and explore the surroundings.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If you follow these instructions carefully, you will have a guaranteed companion for life. However, if you do not, your </a:t>
            </a:r>
            <a:r>
              <a:rPr lang="en-GB" sz="1600" dirty="0" err="1">
                <a:latin typeface="Comic Sans MS" panose="030F0702030302020204" pitchFamily="66" charset="0"/>
              </a:rPr>
              <a:t>Mongobull</a:t>
            </a:r>
            <a:r>
              <a:rPr lang="en-GB" sz="1600" dirty="0">
                <a:latin typeface="Comic Sans MS" panose="030F0702030302020204" pitchFamily="66" charset="0"/>
              </a:rPr>
              <a:t> may choose to rebel against you.</a:t>
            </a:r>
          </a:p>
        </p:txBody>
      </p:sp>
    </p:spTree>
    <p:extLst>
      <p:ext uri="{BB962C8B-B14F-4D97-AF65-F5344CB8AC3E}">
        <p14:creationId xmlns:p14="http://schemas.microsoft.com/office/powerpoint/2010/main" val="2381529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522</Words>
  <Application>Microsoft Office PowerPoint</Application>
  <PresentationFormat>On-screen Show (4:3)</PresentationFormat>
  <Paragraphs>39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5</cp:revision>
  <cp:lastPrinted>2020-06-11T11:15:37Z</cp:lastPrinted>
  <dcterms:created xsi:type="dcterms:W3CDTF">2020-06-11T10:28:26Z</dcterms:created>
  <dcterms:modified xsi:type="dcterms:W3CDTF">2020-06-11T11:15:59Z</dcterms:modified>
</cp:coreProperties>
</file>