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</p:sldIdLst>
  <p:sldSz cx="6858000" cy="12192000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61" d="100"/>
          <a:sy n="61" d="100"/>
        </p:scale>
        <p:origin x="170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995312"/>
            <a:ext cx="5829300" cy="4244622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6403623"/>
            <a:ext cx="5143500" cy="2943577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F916F4-B491-4EFC-88CD-2D81ED7F50FD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4BA784-5E3F-4E31-8493-EE328F0B25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94715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F916F4-B491-4EFC-88CD-2D81ED7F50FD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4BA784-5E3F-4E31-8493-EE328F0B25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42683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3039537"/>
            <a:ext cx="5915025" cy="5071532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8159048"/>
            <a:ext cx="5915025" cy="266699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F916F4-B491-4EFC-88CD-2D81ED7F50FD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4BA784-5E3F-4E31-8493-EE328F0B25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52195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3245556"/>
            <a:ext cx="2914650" cy="773571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3245556"/>
            <a:ext cx="2914650" cy="773571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F916F4-B491-4EFC-88CD-2D81ED7F50FD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4BA784-5E3F-4E31-8493-EE328F0B25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68858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49114"/>
            <a:ext cx="5915025" cy="235655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988734"/>
            <a:ext cx="2901255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4453467"/>
            <a:ext cx="2901255" cy="65503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988734"/>
            <a:ext cx="2915543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4453467"/>
            <a:ext cx="2915543" cy="65503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F916F4-B491-4EFC-88CD-2D81ED7F50FD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4BA784-5E3F-4E31-8493-EE328F0B25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21331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F916F4-B491-4EFC-88CD-2D81ED7F50FD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4BA784-5E3F-4E31-8493-EE328F0B25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45550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F916F4-B491-4EFC-88CD-2D81ED7F50FD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4BA784-5E3F-4E31-8493-EE328F0B25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56079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755425"/>
            <a:ext cx="3471863" cy="8664222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F916F4-B491-4EFC-88CD-2D81ED7F50FD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4BA784-5E3F-4E31-8493-EE328F0B25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31889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755425"/>
            <a:ext cx="3471863" cy="8664222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F916F4-B491-4EFC-88CD-2D81ED7F50FD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4BA784-5E3F-4E31-8493-EE328F0B25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22043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F916F4-B491-4EFC-88CD-2D81ED7F50FD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4BA784-5E3F-4E31-8493-EE328F0B25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66393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649111"/>
            <a:ext cx="1478756" cy="10332156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649111"/>
            <a:ext cx="4350544" cy="10332156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F916F4-B491-4EFC-88CD-2D81ED7F50FD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4BA784-5E3F-4E31-8493-EE328F0B25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11837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649114"/>
            <a:ext cx="5915025" cy="23565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3245556"/>
            <a:ext cx="5915025" cy="77357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F916F4-B491-4EFC-88CD-2D81ED7F50FD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11300181"/>
            <a:ext cx="2314575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4BA784-5E3F-4E31-8493-EE328F0B25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42383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B5640B9-22F8-4B7D-8F10-C465A535BA2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8382"/>
          <a:stretch/>
        </p:blipFill>
        <p:spPr>
          <a:xfrm>
            <a:off x="0" y="2963921"/>
            <a:ext cx="6858000" cy="332022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4399C25-984F-4C4B-83B2-26846A6D80F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8736" t="18199" r="7127" b="48769"/>
          <a:stretch/>
        </p:blipFill>
        <p:spPr>
          <a:xfrm>
            <a:off x="0" y="6731879"/>
            <a:ext cx="6877111" cy="215987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BB0A02EB-5FCA-4406-A57A-661AC355180F}"/>
              </a:ext>
            </a:extLst>
          </p:cNvPr>
          <p:cNvSpPr txBox="1"/>
          <p:nvPr/>
        </p:nvSpPr>
        <p:spPr>
          <a:xfrm>
            <a:off x="5368618" y="1056293"/>
            <a:ext cx="148938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u="sng" dirty="0"/>
              <a:t>Monday 29</a:t>
            </a:r>
            <a:r>
              <a:rPr lang="en-GB" sz="1400" u="sng" baseline="30000" dirty="0"/>
              <a:t>th</a:t>
            </a:r>
            <a:r>
              <a:rPr lang="en-GB" sz="1400" u="sng" dirty="0"/>
              <a:t> June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B7701A2-146A-4AAE-A067-906BA1A9D078}"/>
              </a:ext>
            </a:extLst>
          </p:cNvPr>
          <p:cNvSpPr txBox="1"/>
          <p:nvPr/>
        </p:nvSpPr>
        <p:spPr>
          <a:xfrm>
            <a:off x="1749973" y="1704341"/>
            <a:ext cx="303987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u="sng" dirty="0"/>
              <a:t>LO: to complete number lines past zero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2D34E8E-0A54-47B0-8EFB-3F1835E7CBF6}"/>
              </a:ext>
            </a:extLst>
          </p:cNvPr>
          <p:cNvSpPr txBox="1"/>
          <p:nvPr/>
        </p:nvSpPr>
        <p:spPr>
          <a:xfrm>
            <a:off x="141890" y="1067849"/>
            <a:ext cx="57900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dirty="0"/>
              <a:t>MILD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6454397-1AA8-4572-91E6-03C6407D7239}"/>
              </a:ext>
            </a:extLst>
          </p:cNvPr>
          <p:cNvSpPr txBox="1"/>
          <p:nvPr/>
        </p:nvSpPr>
        <p:spPr>
          <a:xfrm>
            <a:off x="431392" y="2226409"/>
            <a:ext cx="60224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Using the numbers provided, calculate what the intervals on each scale are going up and down in then complete the missing numbers.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D00A7B3-6E52-4BE6-8ABB-4EED881CF70D}"/>
              </a:ext>
            </a:extLst>
          </p:cNvPr>
          <p:cNvSpPr txBox="1"/>
          <p:nvPr/>
        </p:nvSpPr>
        <p:spPr>
          <a:xfrm>
            <a:off x="2758967" y="3273414"/>
            <a:ext cx="35137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/>
              <a:t>-1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8A1E72A-5A95-46DA-A298-FAC4753527E0}"/>
              </a:ext>
            </a:extLst>
          </p:cNvPr>
          <p:cNvSpPr txBox="1"/>
          <p:nvPr/>
        </p:nvSpPr>
        <p:spPr>
          <a:xfrm>
            <a:off x="4172608" y="3273414"/>
            <a:ext cx="28886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/>
              <a:t>2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21D4C0F-B5A3-4A91-B957-584ABCF3FAB3}"/>
              </a:ext>
            </a:extLst>
          </p:cNvPr>
          <p:cNvSpPr txBox="1"/>
          <p:nvPr/>
        </p:nvSpPr>
        <p:spPr>
          <a:xfrm>
            <a:off x="4676945" y="4545202"/>
            <a:ext cx="28886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/>
              <a:t>6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E44EA5F-A013-4463-A202-A8E819B58115}"/>
              </a:ext>
            </a:extLst>
          </p:cNvPr>
          <p:cNvSpPr txBox="1"/>
          <p:nvPr/>
        </p:nvSpPr>
        <p:spPr>
          <a:xfrm>
            <a:off x="4153688" y="5825268"/>
            <a:ext cx="39305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/>
              <a:t>20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EDD12D9-C271-4B45-86FE-24FE3049F6FD}"/>
              </a:ext>
            </a:extLst>
          </p:cNvPr>
          <p:cNvSpPr txBox="1"/>
          <p:nvPr/>
        </p:nvSpPr>
        <p:spPr>
          <a:xfrm>
            <a:off x="2654771" y="7041373"/>
            <a:ext cx="45557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/>
              <a:t>-10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84F67AB9-7A32-4661-B06E-9DC7D1A554A7}"/>
              </a:ext>
            </a:extLst>
          </p:cNvPr>
          <p:cNvSpPr txBox="1"/>
          <p:nvPr/>
        </p:nvSpPr>
        <p:spPr>
          <a:xfrm>
            <a:off x="2271861" y="8328890"/>
            <a:ext cx="35137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/>
              <a:t>-4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64AC0B58-20A4-44E5-9DC3-ACF86CBBFA5D}"/>
              </a:ext>
            </a:extLst>
          </p:cNvPr>
          <p:cNvSpPr txBox="1"/>
          <p:nvPr/>
        </p:nvSpPr>
        <p:spPr>
          <a:xfrm>
            <a:off x="4658621" y="8328890"/>
            <a:ext cx="28886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/>
              <a:t>6</a:t>
            </a:r>
          </a:p>
        </p:txBody>
      </p:sp>
    </p:spTree>
    <p:extLst>
      <p:ext uri="{BB962C8B-B14F-4D97-AF65-F5344CB8AC3E}">
        <p14:creationId xmlns:p14="http://schemas.microsoft.com/office/powerpoint/2010/main" val="28288184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B5640B9-22F8-4B7D-8F10-C465A535BA2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8382"/>
          <a:stretch/>
        </p:blipFill>
        <p:spPr>
          <a:xfrm>
            <a:off x="0" y="2443660"/>
            <a:ext cx="6858000" cy="332022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4399C25-984F-4C4B-83B2-26846A6D80F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8736" t="18199" r="7127" b="11398"/>
          <a:stretch/>
        </p:blipFill>
        <p:spPr>
          <a:xfrm>
            <a:off x="0" y="6211618"/>
            <a:ext cx="6877111" cy="460353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BB0A02EB-5FCA-4406-A57A-661AC355180F}"/>
              </a:ext>
            </a:extLst>
          </p:cNvPr>
          <p:cNvSpPr txBox="1"/>
          <p:nvPr/>
        </p:nvSpPr>
        <p:spPr>
          <a:xfrm>
            <a:off x="5350861" y="1182221"/>
            <a:ext cx="148938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u="sng" dirty="0"/>
              <a:t>Monday 29</a:t>
            </a:r>
            <a:r>
              <a:rPr lang="en-GB" sz="1400" u="sng" baseline="30000" dirty="0"/>
              <a:t>th</a:t>
            </a:r>
            <a:r>
              <a:rPr lang="en-GB" sz="1400" u="sng" dirty="0"/>
              <a:t> June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B7701A2-146A-4AAE-A067-906BA1A9D078}"/>
              </a:ext>
            </a:extLst>
          </p:cNvPr>
          <p:cNvSpPr txBox="1"/>
          <p:nvPr/>
        </p:nvSpPr>
        <p:spPr>
          <a:xfrm>
            <a:off x="1909064" y="1456626"/>
            <a:ext cx="303987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u="sng" dirty="0"/>
              <a:t>LO: to complete number lines past zero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2D34E8E-0A54-47B0-8EFB-3F1835E7CBF6}"/>
              </a:ext>
            </a:extLst>
          </p:cNvPr>
          <p:cNvSpPr txBox="1"/>
          <p:nvPr/>
        </p:nvSpPr>
        <p:spPr>
          <a:xfrm>
            <a:off x="161000" y="1298112"/>
            <a:ext cx="60144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dirty="0"/>
              <a:t>SPICY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6454397-1AA8-4572-91E6-03C6407D7239}"/>
              </a:ext>
            </a:extLst>
          </p:cNvPr>
          <p:cNvSpPr txBox="1"/>
          <p:nvPr/>
        </p:nvSpPr>
        <p:spPr>
          <a:xfrm>
            <a:off x="461724" y="1908884"/>
            <a:ext cx="60224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Using the numbers provided, calculate what the intervals on each scale are going up and down in then complete the missing numbers.</a:t>
            </a:r>
          </a:p>
        </p:txBody>
      </p:sp>
    </p:spTree>
    <p:extLst>
      <p:ext uri="{BB962C8B-B14F-4D97-AF65-F5344CB8AC3E}">
        <p14:creationId xmlns:p14="http://schemas.microsoft.com/office/powerpoint/2010/main" val="19943207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B5640B9-22F8-4B7D-8F10-C465A535BA2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8382"/>
          <a:stretch/>
        </p:blipFill>
        <p:spPr>
          <a:xfrm>
            <a:off x="0" y="2490958"/>
            <a:ext cx="6858000" cy="332022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4399C25-984F-4C4B-83B2-26846A6D80F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8736" t="49784" r="7127" b="11398"/>
          <a:stretch/>
        </p:blipFill>
        <p:spPr>
          <a:xfrm>
            <a:off x="0" y="8778766"/>
            <a:ext cx="6877111" cy="253824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BB0A02EB-5FCA-4406-A57A-661AC355180F}"/>
              </a:ext>
            </a:extLst>
          </p:cNvPr>
          <p:cNvSpPr txBox="1"/>
          <p:nvPr/>
        </p:nvSpPr>
        <p:spPr>
          <a:xfrm>
            <a:off x="5349142" y="923601"/>
            <a:ext cx="148938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u="sng" dirty="0"/>
              <a:t>Monday 29</a:t>
            </a:r>
            <a:r>
              <a:rPr lang="en-GB" sz="1400" u="sng" baseline="30000" dirty="0"/>
              <a:t>th</a:t>
            </a:r>
            <a:r>
              <a:rPr lang="en-GB" sz="1400" u="sng" dirty="0"/>
              <a:t> June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B7701A2-146A-4AAE-A067-906BA1A9D078}"/>
              </a:ext>
            </a:extLst>
          </p:cNvPr>
          <p:cNvSpPr txBox="1"/>
          <p:nvPr/>
        </p:nvSpPr>
        <p:spPr>
          <a:xfrm>
            <a:off x="1749973" y="1231378"/>
            <a:ext cx="303987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u="sng" dirty="0"/>
              <a:t>LO: to complete number lines past zero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2D34E8E-0A54-47B0-8EFB-3F1835E7CBF6}"/>
              </a:ext>
            </a:extLst>
          </p:cNvPr>
          <p:cNvSpPr txBox="1"/>
          <p:nvPr/>
        </p:nvSpPr>
        <p:spPr>
          <a:xfrm>
            <a:off x="179143" y="969768"/>
            <a:ext cx="50449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dirty="0"/>
              <a:t>HOT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6454397-1AA8-4572-91E6-03C6407D7239}"/>
              </a:ext>
            </a:extLst>
          </p:cNvPr>
          <p:cNvSpPr txBox="1"/>
          <p:nvPr/>
        </p:nvSpPr>
        <p:spPr>
          <a:xfrm>
            <a:off x="431392" y="1753446"/>
            <a:ext cx="60224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Using the numbers provided, calculate what the intervals on each scale are going up and down in then complete the missing numbers.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76DE130F-12F4-4C18-BD39-06BF3C717C00}"/>
              </a:ext>
            </a:extLst>
          </p:cNvPr>
          <p:cNvSpPr/>
          <p:nvPr/>
        </p:nvSpPr>
        <p:spPr>
          <a:xfrm>
            <a:off x="1466193" y="4151069"/>
            <a:ext cx="189187" cy="23648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D2BC1E1-66F1-4B5A-A27B-764DD7BA1615}"/>
              </a:ext>
            </a:extLst>
          </p:cNvPr>
          <p:cNvSpPr/>
          <p:nvPr/>
        </p:nvSpPr>
        <p:spPr>
          <a:xfrm>
            <a:off x="3731173" y="4151069"/>
            <a:ext cx="189187" cy="23648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E0C7B77-F8AF-4ACA-BCE4-8706D99977F1}"/>
              </a:ext>
            </a:extLst>
          </p:cNvPr>
          <p:cNvSpPr/>
          <p:nvPr/>
        </p:nvSpPr>
        <p:spPr>
          <a:xfrm>
            <a:off x="3762705" y="5375524"/>
            <a:ext cx="189187" cy="23648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CD00123A-ED36-47E3-94DC-38B55D6FEDF9}"/>
              </a:ext>
            </a:extLst>
          </p:cNvPr>
          <p:cNvSpPr/>
          <p:nvPr/>
        </p:nvSpPr>
        <p:spPr>
          <a:xfrm>
            <a:off x="4711016" y="5391290"/>
            <a:ext cx="189187" cy="23648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B91C1DBB-1021-41AF-9940-B564390A5D1A}"/>
              </a:ext>
            </a:extLst>
          </p:cNvPr>
          <p:cNvSpPr/>
          <p:nvPr/>
        </p:nvSpPr>
        <p:spPr>
          <a:xfrm>
            <a:off x="4711016" y="9676877"/>
            <a:ext cx="189187" cy="23648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DC1B344-4AF2-4694-9E3A-6BD03021D6A6}"/>
              </a:ext>
            </a:extLst>
          </p:cNvPr>
          <p:cNvSpPr/>
          <p:nvPr/>
        </p:nvSpPr>
        <p:spPr>
          <a:xfrm>
            <a:off x="6113309" y="10849304"/>
            <a:ext cx="189187" cy="23648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C775B21D-C3FF-4633-84CC-0E66311B77C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8736" t="18199" r="7127" b="45659"/>
          <a:stretch/>
        </p:blipFill>
        <p:spPr>
          <a:xfrm>
            <a:off x="0" y="6047663"/>
            <a:ext cx="6877111" cy="2363260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F9992FFB-2C3A-4CA5-A50D-5983BA888E85}"/>
              </a:ext>
            </a:extLst>
          </p:cNvPr>
          <p:cNvSpPr txBox="1"/>
          <p:nvPr/>
        </p:nvSpPr>
        <p:spPr>
          <a:xfrm>
            <a:off x="387554" y="8189152"/>
            <a:ext cx="60224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Now decide what you want your intervals to increase or decrease by and create your own number lines. Can you use different intervals to those used above?</a:t>
            </a:r>
          </a:p>
        </p:txBody>
      </p:sp>
    </p:spTree>
    <p:extLst>
      <p:ext uri="{BB962C8B-B14F-4D97-AF65-F5344CB8AC3E}">
        <p14:creationId xmlns:p14="http://schemas.microsoft.com/office/powerpoint/2010/main" val="274380548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32</TotalTime>
  <Words>147</Words>
  <Application>Microsoft Office PowerPoint</Application>
  <PresentationFormat>Widescreen</PresentationFormat>
  <Paragraphs>20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SmithC</dc:creator>
  <cp:lastModifiedBy>SmithC</cp:lastModifiedBy>
  <cp:revision>4</cp:revision>
  <cp:lastPrinted>2020-06-25T11:11:59Z</cp:lastPrinted>
  <dcterms:created xsi:type="dcterms:W3CDTF">2020-06-24T08:08:28Z</dcterms:created>
  <dcterms:modified xsi:type="dcterms:W3CDTF">2020-06-25T11:16:36Z</dcterms:modified>
</cp:coreProperties>
</file>