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5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25" indent="0" algn="ctr">
              <a:buNone/>
              <a:defRPr sz="1500"/>
            </a:lvl2pPr>
            <a:lvl3pPr marL="685849" indent="0" algn="ctr">
              <a:buNone/>
              <a:defRPr sz="1350"/>
            </a:lvl3pPr>
            <a:lvl4pPr marL="1028774" indent="0" algn="ctr">
              <a:buNone/>
              <a:defRPr sz="1200"/>
            </a:lvl4pPr>
            <a:lvl5pPr marL="1371699" indent="0" algn="ctr">
              <a:buNone/>
              <a:defRPr sz="1200"/>
            </a:lvl5pPr>
            <a:lvl6pPr marL="1714623" indent="0" algn="ctr">
              <a:buNone/>
              <a:defRPr sz="1200"/>
            </a:lvl6pPr>
            <a:lvl7pPr marL="2057548" indent="0" algn="ctr">
              <a:buNone/>
              <a:defRPr sz="1200"/>
            </a:lvl7pPr>
            <a:lvl8pPr marL="2400472" indent="0" algn="ctr">
              <a:buNone/>
              <a:defRPr sz="1200"/>
            </a:lvl8pPr>
            <a:lvl9pPr marL="2743397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471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268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50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4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9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62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5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47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3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19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8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25" indent="0">
              <a:buNone/>
              <a:defRPr sz="1500" b="1"/>
            </a:lvl2pPr>
            <a:lvl3pPr marL="685849" indent="0">
              <a:buNone/>
              <a:defRPr sz="1350" b="1"/>
            </a:lvl3pPr>
            <a:lvl4pPr marL="1028774" indent="0">
              <a:buNone/>
              <a:defRPr sz="1200" b="1"/>
            </a:lvl4pPr>
            <a:lvl5pPr marL="1371699" indent="0">
              <a:buNone/>
              <a:defRPr sz="1200" b="1"/>
            </a:lvl5pPr>
            <a:lvl6pPr marL="1714623" indent="0">
              <a:buNone/>
              <a:defRPr sz="1200" b="1"/>
            </a:lvl6pPr>
            <a:lvl7pPr marL="2057548" indent="0">
              <a:buNone/>
              <a:defRPr sz="1200" b="1"/>
            </a:lvl7pPr>
            <a:lvl8pPr marL="2400472" indent="0">
              <a:buNone/>
              <a:defRPr sz="1200" b="1"/>
            </a:lvl8pPr>
            <a:lvl9pPr marL="2743397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4453469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25" indent="0">
              <a:buNone/>
              <a:defRPr sz="1500" b="1"/>
            </a:lvl2pPr>
            <a:lvl3pPr marL="685849" indent="0">
              <a:buNone/>
              <a:defRPr sz="1350" b="1"/>
            </a:lvl3pPr>
            <a:lvl4pPr marL="1028774" indent="0">
              <a:buNone/>
              <a:defRPr sz="1200" b="1"/>
            </a:lvl4pPr>
            <a:lvl5pPr marL="1371699" indent="0">
              <a:buNone/>
              <a:defRPr sz="1200" b="1"/>
            </a:lvl5pPr>
            <a:lvl6pPr marL="1714623" indent="0">
              <a:buNone/>
              <a:defRPr sz="1200" b="1"/>
            </a:lvl6pPr>
            <a:lvl7pPr marL="2057548" indent="0">
              <a:buNone/>
              <a:defRPr sz="1200" b="1"/>
            </a:lvl7pPr>
            <a:lvl8pPr marL="2400472" indent="0">
              <a:buNone/>
              <a:defRPr sz="1200" b="1"/>
            </a:lvl8pPr>
            <a:lvl9pPr marL="2743397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4453469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133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55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607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4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25" indent="0">
              <a:buNone/>
              <a:defRPr sz="1050"/>
            </a:lvl2pPr>
            <a:lvl3pPr marL="685849" indent="0">
              <a:buNone/>
              <a:defRPr sz="900"/>
            </a:lvl3pPr>
            <a:lvl4pPr marL="1028774" indent="0">
              <a:buNone/>
              <a:defRPr sz="750"/>
            </a:lvl4pPr>
            <a:lvl5pPr marL="1371699" indent="0">
              <a:buNone/>
              <a:defRPr sz="750"/>
            </a:lvl5pPr>
            <a:lvl6pPr marL="1714623" indent="0">
              <a:buNone/>
              <a:defRPr sz="750"/>
            </a:lvl6pPr>
            <a:lvl7pPr marL="2057548" indent="0">
              <a:buNone/>
              <a:defRPr sz="750"/>
            </a:lvl7pPr>
            <a:lvl8pPr marL="2400472" indent="0">
              <a:buNone/>
              <a:defRPr sz="750"/>
            </a:lvl8pPr>
            <a:lvl9pPr marL="274339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188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4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25" indent="0">
              <a:buNone/>
              <a:defRPr sz="2100"/>
            </a:lvl2pPr>
            <a:lvl3pPr marL="685849" indent="0">
              <a:buNone/>
              <a:defRPr sz="1800"/>
            </a:lvl3pPr>
            <a:lvl4pPr marL="1028774" indent="0">
              <a:buNone/>
              <a:defRPr sz="1500"/>
            </a:lvl4pPr>
            <a:lvl5pPr marL="1371699" indent="0">
              <a:buNone/>
              <a:defRPr sz="1500"/>
            </a:lvl5pPr>
            <a:lvl6pPr marL="1714623" indent="0">
              <a:buNone/>
              <a:defRPr sz="1500"/>
            </a:lvl6pPr>
            <a:lvl7pPr marL="2057548" indent="0">
              <a:buNone/>
              <a:defRPr sz="1500"/>
            </a:lvl7pPr>
            <a:lvl8pPr marL="2400472" indent="0">
              <a:buNone/>
              <a:defRPr sz="1500"/>
            </a:lvl8pPr>
            <a:lvl9pPr marL="2743397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25" indent="0">
              <a:buNone/>
              <a:defRPr sz="1050"/>
            </a:lvl2pPr>
            <a:lvl3pPr marL="685849" indent="0">
              <a:buNone/>
              <a:defRPr sz="900"/>
            </a:lvl3pPr>
            <a:lvl4pPr marL="1028774" indent="0">
              <a:buNone/>
              <a:defRPr sz="750"/>
            </a:lvl4pPr>
            <a:lvl5pPr marL="1371699" indent="0">
              <a:buNone/>
              <a:defRPr sz="750"/>
            </a:lvl5pPr>
            <a:lvl6pPr marL="1714623" indent="0">
              <a:buNone/>
              <a:defRPr sz="750"/>
            </a:lvl6pPr>
            <a:lvl7pPr marL="2057548" indent="0">
              <a:buNone/>
              <a:defRPr sz="750"/>
            </a:lvl7pPr>
            <a:lvl8pPr marL="2400472" indent="0">
              <a:buNone/>
              <a:defRPr sz="750"/>
            </a:lvl8pPr>
            <a:lvl9pPr marL="274339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204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39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18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3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3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3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3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49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62" indent="-171462" algn="l" defTabSz="68584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87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11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36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161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085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10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934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859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25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49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74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99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23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548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472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397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368618" y="1150881"/>
            <a:ext cx="1478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Tuesday 30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502318" y="1577251"/>
            <a:ext cx="3853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adding and subtracting with negative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1162437"/>
            <a:ext cx="5790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C49D10-F1EC-4731-B83D-EB01FD5834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183" t="45103" r="41905" b="20337"/>
          <a:stretch/>
        </p:blipFill>
        <p:spPr>
          <a:xfrm>
            <a:off x="3428999" y="4701552"/>
            <a:ext cx="2626932" cy="487052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65BEEEB-9BCE-4273-AF12-4FA625E4E9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53" t="37567" r="46834" b="58378"/>
          <a:stretch/>
        </p:blipFill>
        <p:spPr>
          <a:xfrm>
            <a:off x="130628" y="2258793"/>
            <a:ext cx="6596743" cy="5295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322F64-C0E9-4E36-9390-08B03D51930F}"/>
              </a:ext>
            </a:extLst>
          </p:cNvPr>
          <p:cNvSpPr txBox="1"/>
          <p:nvPr/>
        </p:nvSpPr>
        <p:spPr>
          <a:xfrm>
            <a:off x="720895" y="3070654"/>
            <a:ext cx="5712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Use the number line above to help you solve or double check your answers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AD5CB59-6372-46E0-BCDE-DD612B31E4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66" t="46711" r="62499" b="30116"/>
          <a:stretch/>
        </p:blipFill>
        <p:spPr>
          <a:xfrm>
            <a:off x="130628" y="8010105"/>
            <a:ext cx="2155371" cy="326571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2CC0DE-37F7-4C9A-B312-28D04B5E45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84" t="69307" r="64283" b="23857"/>
          <a:stretch/>
        </p:blipFill>
        <p:spPr>
          <a:xfrm>
            <a:off x="3452507" y="3660738"/>
            <a:ext cx="1714500" cy="9633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CCD44D-71AA-4ACE-84B2-717197BDFF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65" t="45103" r="80959" b="20337"/>
          <a:stretch/>
        </p:blipFill>
        <p:spPr>
          <a:xfrm>
            <a:off x="0" y="3660738"/>
            <a:ext cx="2180125" cy="487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81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368618" y="1040528"/>
            <a:ext cx="1478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Tuesday 30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502318" y="1466898"/>
            <a:ext cx="3853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adding and subtracting with negative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1052084"/>
            <a:ext cx="601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322F64-C0E9-4E36-9390-08B03D51930F}"/>
              </a:ext>
            </a:extLst>
          </p:cNvPr>
          <p:cNvSpPr txBox="1"/>
          <p:nvPr/>
        </p:nvSpPr>
        <p:spPr>
          <a:xfrm>
            <a:off x="720895" y="2848586"/>
            <a:ext cx="5712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Use the number line above to help you solve or double check your answers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0715CD-9229-444C-B80D-F5CE0F7096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11" t="21647" r="9886" b="68295"/>
          <a:stretch/>
        </p:blipFill>
        <p:spPr>
          <a:xfrm>
            <a:off x="63709" y="2043169"/>
            <a:ext cx="6746998" cy="681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EA4223-8565-49B7-AFE3-4B2635BD3AA1}"/>
              </a:ext>
            </a:extLst>
          </p:cNvPr>
          <p:cNvSpPr txBox="1"/>
          <p:nvPr/>
        </p:nvSpPr>
        <p:spPr>
          <a:xfrm>
            <a:off x="442613" y="3264049"/>
            <a:ext cx="1220206" cy="9233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10 – 10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 5 – 10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5 – 20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15 – 30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10 – 20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20 – 35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20 – 10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15 – 20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12 – 15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8 – 10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4 – 7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13 – 21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2 – 14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7 – 20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/>
              <a:t>4 – 16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AB60B-9F11-4832-AECC-7585B2950D13}"/>
              </a:ext>
            </a:extLst>
          </p:cNvPr>
          <p:cNvSpPr txBox="1"/>
          <p:nvPr/>
        </p:nvSpPr>
        <p:spPr>
          <a:xfrm>
            <a:off x="3576933" y="3264049"/>
            <a:ext cx="1289135" cy="86792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dirty="0"/>
              <a:t>16. -12 + 12</a:t>
            </a:r>
          </a:p>
          <a:p>
            <a:pPr>
              <a:lnSpc>
                <a:spcPct val="200000"/>
              </a:lnSpc>
            </a:pPr>
            <a:r>
              <a:rPr lang="en-GB" dirty="0"/>
              <a:t>17. -20 + 20</a:t>
            </a:r>
          </a:p>
          <a:p>
            <a:pPr>
              <a:lnSpc>
                <a:spcPct val="200000"/>
              </a:lnSpc>
            </a:pPr>
            <a:r>
              <a:rPr lang="en-GB" dirty="0"/>
              <a:t>18. -20 + 30</a:t>
            </a:r>
          </a:p>
          <a:p>
            <a:pPr>
              <a:lnSpc>
                <a:spcPct val="200000"/>
              </a:lnSpc>
            </a:pPr>
            <a:r>
              <a:rPr lang="en-GB" dirty="0"/>
              <a:t>19. -15 + 25</a:t>
            </a:r>
          </a:p>
          <a:p>
            <a:pPr>
              <a:lnSpc>
                <a:spcPct val="200000"/>
              </a:lnSpc>
            </a:pPr>
            <a:r>
              <a:rPr lang="en-GB" dirty="0"/>
              <a:t>20. -10 + 14</a:t>
            </a:r>
          </a:p>
          <a:p>
            <a:pPr>
              <a:lnSpc>
                <a:spcPct val="200000"/>
              </a:lnSpc>
            </a:pPr>
            <a:r>
              <a:rPr lang="en-GB" dirty="0"/>
              <a:t>21. -5 + 23</a:t>
            </a:r>
          </a:p>
          <a:p>
            <a:pPr>
              <a:lnSpc>
                <a:spcPct val="200000"/>
              </a:lnSpc>
            </a:pPr>
            <a:r>
              <a:rPr lang="en-GB" dirty="0"/>
              <a:t>22. -18 + 31</a:t>
            </a:r>
          </a:p>
          <a:p>
            <a:pPr>
              <a:lnSpc>
                <a:spcPct val="200000"/>
              </a:lnSpc>
            </a:pPr>
            <a:r>
              <a:rPr lang="en-GB" dirty="0"/>
              <a:t>23. -19 + 30</a:t>
            </a:r>
          </a:p>
          <a:p>
            <a:pPr>
              <a:lnSpc>
                <a:spcPct val="200000"/>
              </a:lnSpc>
            </a:pPr>
            <a:r>
              <a:rPr lang="en-GB" dirty="0"/>
              <a:t>24. -13 + 16</a:t>
            </a:r>
          </a:p>
          <a:p>
            <a:pPr>
              <a:lnSpc>
                <a:spcPct val="200000"/>
              </a:lnSpc>
            </a:pPr>
            <a:r>
              <a:rPr lang="en-GB" dirty="0"/>
              <a:t>25. -2 + 16</a:t>
            </a:r>
          </a:p>
          <a:p>
            <a:pPr>
              <a:lnSpc>
                <a:spcPct val="200000"/>
              </a:lnSpc>
            </a:pPr>
            <a:r>
              <a:rPr lang="en-GB" dirty="0"/>
              <a:t>26. -7 + 23</a:t>
            </a:r>
          </a:p>
          <a:p>
            <a:pPr>
              <a:lnSpc>
                <a:spcPct val="200000"/>
              </a:lnSpc>
            </a:pPr>
            <a:r>
              <a:rPr lang="en-GB" dirty="0"/>
              <a:t>27. -14 + 7</a:t>
            </a:r>
          </a:p>
          <a:p>
            <a:pPr>
              <a:lnSpc>
                <a:spcPct val="200000"/>
              </a:lnSpc>
            </a:pPr>
            <a:r>
              <a:rPr lang="en-GB" dirty="0"/>
              <a:t>28. -11 + 9</a:t>
            </a:r>
          </a:p>
          <a:p>
            <a:pPr>
              <a:lnSpc>
                <a:spcPct val="200000"/>
              </a:lnSpc>
            </a:pPr>
            <a:r>
              <a:rPr lang="en-GB" dirty="0"/>
              <a:t>29. -18 + 17</a:t>
            </a:r>
          </a:p>
          <a:p>
            <a:pPr>
              <a:lnSpc>
                <a:spcPct val="200000"/>
              </a:lnSpc>
            </a:pPr>
            <a:r>
              <a:rPr lang="en-GB" dirty="0"/>
              <a:t>30. -6 + 14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636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368618" y="914408"/>
            <a:ext cx="14782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Tuesday 30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502318" y="1246184"/>
            <a:ext cx="3853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adding and subtracting with negative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925964"/>
            <a:ext cx="5044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322F64-C0E9-4E36-9390-08B03D51930F}"/>
              </a:ext>
            </a:extLst>
          </p:cNvPr>
          <p:cNvSpPr txBox="1"/>
          <p:nvPr/>
        </p:nvSpPr>
        <p:spPr>
          <a:xfrm>
            <a:off x="720895" y="2549038"/>
            <a:ext cx="57120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Use the number line above to help you solve or double check your answers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07DEE2-1C62-4B3D-927C-D1801B687C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015" t="32804" r="23816" b="20635"/>
          <a:stretch/>
        </p:blipFill>
        <p:spPr>
          <a:xfrm>
            <a:off x="3642249" y="5560769"/>
            <a:ext cx="1877785" cy="57476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FBEDF04-9EF4-4EAA-81BC-B033D94CFE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91" t="23633" r="24804" b="71076"/>
          <a:stretch/>
        </p:blipFill>
        <p:spPr>
          <a:xfrm>
            <a:off x="-5071" y="1872672"/>
            <a:ext cx="6846739" cy="5488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A352D78-5AD5-467D-9926-89EA3D0206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31" t="32804" r="75877" b="20635"/>
          <a:stretch/>
        </p:blipFill>
        <p:spPr>
          <a:xfrm>
            <a:off x="307033" y="3222170"/>
            <a:ext cx="1372087" cy="57476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961143-FD97-4383-A49B-BE14079103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878" t="35222" r="51329" b="41572"/>
          <a:stretch/>
        </p:blipFill>
        <p:spPr>
          <a:xfrm>
            <a:off x="-5071" y="8850085"/>
            <a:ext cx="1665425" cy="28645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1974660-B918-44C4-95C3-1F394BCB57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878" t="57193" r="51329" b="24822"/>
          <a:stretch/>
        </p:blipFill>
        <p:spPr>
          <a:xfrm>
            <a:off x="3418298" y="3218453"/>
            <a:ext cx="1665425" cy="222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83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214</Words>
  <Application>Microsoft Office PowerPoint</Application>
  <PresentationFormat>Widescreen</PresentationFormat>
  <Paragraphs>42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6</cp:revision>
  <cp:lastPrinted>2020-06-25T11:17:51Z</cp:lastPrinted>
  <dcterms:created xsi:type="dcterms:W3CDTF">2020-06-24T08:08:28Z</dcterms:created>
  <dcterms:modified xsi:type="dcterms:W3CDTF">2020-06-25T11:18:01Z</dcterms:modified>
</cp:coreProperties>
</file>