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6"/>
  </p:notesMasterIdLst>
  <p:sldIdLst>
    <p:sldId id="259" r:id="rId2"/>
    <p:sldId id="256" r:id="rId3"/>
    <p:sldId id="257" r:id="rId4"/>
    <p:sldId id="260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 horzBarState="maximized">
    <p:restoredLeft sz="34564"/>
    <p:restoredTop sz="95827"/>
  </p:normalViewPr>
  <p:slideViewPr>
    <p:cSldViewPr snapToGrid="0" snapToObjects="1">
      <p:cViewPr>
        <p:scale>
          <a:sx n="152" d="100"/>
          <a:sy n="152" d="100"/>
        </p:scale>
        <p:origin x="480" y="-18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4272B8-031E-D448-AB1B-CCF9E721450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DFA733-DCE1-8446-B890-4DA54EBAF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116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FA733-DCE1-8446-B890-4DA54EBAF66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799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FA733-DCE1-8446-B890-4DA54EBAF66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7435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FA733-DCE1-8446-B890-4DA54EBAF6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4622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FA733-DCE1-8446-B890-4DA54EBAF66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103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937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19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219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930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095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487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752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058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563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27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970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517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008F795-11FB-234B-A8D8-DDEC46162D13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Wednesday 3rd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46B77D-969C-0344-A9C1-F902142B867D}"/>
              </a:ext>
            </a:extLst>
          </p:cNvPr>
          <p:cNvSpPr txBox="1"/>
          <p:nvPr/>
        </p:nvSpPr>
        <p:spPr>
          <a:xfrm>
            <a:off x="57150" y="22622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identify key features of a news report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B2E237-732D-644F-AA5E-33AF55153C20}"/>
              </a:ext>
            </a:extLst>
          </p:cNvPr>
          <p:cNvSpPr txBox="1"/>
          <p:nvPr/>
        </p:nvSpPr>
        <p:spPr>
          <a:xfrm>
            <a:off x="57150" y="820907"/>
            <a:ext cx="65951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>
                <a:latin typeface="Comic Sans MS" panose="030F0902030302020204" pitchFamily="66" charset="0"/>
              </a:rPr>
              <a:t>Watch the video for today’s lesson, Miss O’Reilly will identify features in the ‘Gloop Gloop’ report. Then answer questions about another report once you have read it.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95C12C60-D0AC-7443-ABAD-10E2F79EA8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41" t="5419" r="3729" b="24334"/>
          <a:stretch/>
        </p:blipFill>
        <p:spPr>
          <a:xfrm>
            <a:off x="57150" y="2206943"/>
            <a:ext cx="6832358" cy="28984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068347-40BB-1843-BB02-B4F1E620BC18}"/>
              </a:ext>
            </a:extLst>
          </p:cNvPr>
          <p:cNvSpPr txBox="1"/>
          <p:nvPr/>
        </p:nvSpPr>
        <p:spPr>
          <a:xfrm>
            <a:off x="768229" y="6182410"/>
            <a:ext cx="5654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/>
              <a:t>Using a relative pronoun like ‘that’, ‘which’, ‘who’, ‘whose’, ‘where’ and ‘when’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C503F41-44AC-444D-A048-2EF6AD5ADF07}"/>
              </a:ext>
            </a:extLst>
          </p:cNvPr>
          <p:cNvSpPr txBox="1"/>
          <p:nvPr/>
        </p:nvSpPr>
        <p:spPr>
          <a:xfrm>
            <a:off x="768229" y="5107127"/>
            <a:ext cx="5654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/>
              <a:t>Miss Smith said “I couldn’t believe what I was seeing, I was in shock!”</a:t>
            </a:r>
          </a:p>
        </p:txBody>
      </p:sp>
      <p:pic>
        <p:nvPicPr>
          <p:cNvPr id="23" name="Picture 2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FCF2F7F-5542-A244-8E72-A3DB6A5C6B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41" t="76020" r="3729" b="9807"/>
          <a:stretch/>
        </p:blipFill>
        <p:spPr>
          <a:xfrm>
            <a:off x="25641" y="5597635"/>
            <a:ext cx="6832358" cy="58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855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15B3550-B563-BB49-B16C-61C961EB6624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Wednesday 3rd June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A7971D-E33D-9649-A878-72EFA3CAE4DD}"/>
              </a:ext>
            </a:extLst>
          </p:cNvPr>
          <p:cNvSpPr txBox="1"/>
          <p:nvPr/>
        </p:nvSpPr>
        <p:spPr>
          <a:xfrm>
            <a:off x="57150" y="22622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identify key features of a news report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899470-B68C-4D44-B7AB-B67B0CAA249A}"/>
              </a:ext>
            </a:extLst>
          </p:cNvPr>
          <p:cNvSpPr txBox="1"/>
          <p:nvPr/>
        </p:nvSpPr>
        <p:spPr>
          <a:xfrm>
            <a:off x="57150" y="525542"/>
            <a:ext cx="6663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>
                <a:latin typeface="Comic Sans MS" panose="030F0902030302020204" pitchFamily="66" charset="0"/>
              </a:rPr>
              <a:t>Once you have watched the video, read the report below. When you are ready, go on to the questions about the features of this report.</a:t>
            </a:r>
          </a:p>
        </p:txBody>
      </p:sp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9E3BFED9-C40F-7341-81DC-367070F80B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889" b="3074"/>
          <a:stretch/>
        </p:blipFill>
        <p:spPr>
          <a:xfrm>
            <a:off x="-1" y="1213128"/>
            <a:ext cx="6663689" cy="3870958"/>
          </a:xfrm>
          <a:prstGeom prst="rect">
            <a:avLst/>
          </a:prstGeom>
        </p:spPr>
      </p:pic>
      <p:pic>
        <p:nvPicPr>
          <p:cNvPr id="18" name="Picture 17" descr="A screenshot of a cell phone&#10;&#10;Description automatically generated">
            <a:extLst>
              <a:ext uri="{FF2B5EF4-FFF2-40B4-BE49-F238E27FC236}">
                <a16:creationId xmlns:a16="http://schemas.microsoft.com/office/drawing/2014/main" id="{00338127-8D59-AF4F-9093-E3472A8154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94" r="6889" b="7093"/>
          <a:stretch/>
        </p:blipFill>
        <p:spPr>
          <a:xfrm>
            <a:off x="-1" y="5364479"/>
            <a:ext cx="6693917" cy="3546659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F704A4A-E639-7649-AA50-2BA6C7858681}"/>
              </a:ext>
            </a:extLst>
          </p:cNvPr>
          <p:cNvCxnSpPr>
            <a:cxnSpLocks/>
          </p:cNvCxnSpPr>
          <p:nvPr/>
        </p:nvCxnSpPr>
        <p:spPr>
          <a:xfrm flipH="1">
            <a:off x="1478280" y="5084086"/>
            <a:ext cx="2438400" cy="46146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4810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F20260D-8280-E54B-A3EC-470BA6ED184F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Wednesday 3rd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FF027F-960A-884D-8961-0AD463901F00}"/>
              </a:ext>
            </a:extLst>
          </p:cNvPr>
          <p:cNvSpPr txBox="1"/>
          <p:nvPr/>
        </p:nvSpPr>
        <p:spPr>
          <a:xfrm>
            <a:off x="57150" y="22622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identify key features of a news report</a:t>
            </a:r>
          </a:p>
        </p:txBody>
      </p:sp>
      <p:pic>
        <p:nvPicPr>
          <p:cNvPr id="13" name="Content Placeholder 1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94C66B4D-13C9-5747-B74C-E5D8D92C50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29782"/>
          <a:stretch/>
        </p:blipFill>
        <p:spPr>
          <a:xfrm>
            <a:off x="0" y="495716"/>
            <a:ext cx="6834343" cy="2658964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77279CD-9351-CD4A-9955-1DD39621B1D4}"/>
              </a:ext>
            </a:extLst>
          </p:cNvPr>
          <p:cNvSpPr txBox="1"/>
          <p:nvPr/>
        </p:nvSpPr>
        <p:spPr>
          <a:xfrm>
            <a:off x="120015" y="3017520"/>
            <a:ext cx="66179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____________________________________</a:t>
            </a:r>
          </a:p>
          <a:p>
            <a:r>
              <a:rPr lang="en-GB" sz="2800" dirty="0"/>
              <a:t>____________________________________</a:t>
            </a:r>
          </a:p>
          <a:p>
            <a:endParaRPr lang="en-GB" sz="2800" dirty="0"/>
          </a:p>
        </p:txBody>
      </p:sp>
      <p:pic>
        <p:nvPicPr>
          <p:cNvPr id="15" name="Content Placeholder 1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E46AF5C9-328A-A74A-A0F7-FED3AF473D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4242" b="9659"/>
          <a:stretch/>
        </p:blipFill>
        <p:spPr>
          <a:xfrm>
            <a:off x="57150" y="4097715"/>
            <a:ext cx="6834343" cy="6096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D7E5295-4BE0-6847-9E2F-B6829F6991A0}"/>
              </a:ext>
            </a:extLst>
          </p:cNvPr>
          <p:cNvSpPr txBox="1"/>
          <p:nvPr/>
        </p:nvSpPr>
        <p:spPr>
          <a:xfrm>
            <a:off x="108186" y="4632960"/>
            <a:ext cx="66179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____________________________________</a:t>
            </a:r>
          </a:p>
          <a:p>
            <a:r>
              <a:rPr lang="en-GB" sz="2800" dirty="0"/>
              <a:t>____________________________________</a:t>
            </a:r>
          </a:p>
          <a:p>
            <a:endParaRPr lang="en-GB" sz="2800" dirty="0"/>
          </a:p>
        </p:txBody>
      </p:sp>
      <p:pic>
        <p:nvPicPr>
          <p:cNvPr id="18" name="Picture 17" descr="A screenshot of a cell phone&#10;&#10;Description automatically generated">
            <a:extLst>
              <a:ext uri="{FF2B5EF4-FFF2-40B4-BE49-F238E27FC236}">
                <a16:creationId xmlns:a16="http://schemas.microsoft.com/office/drawing/2014/main" id="{66660AC1-9CCB-0047-8DB6-E9EDE7A8D9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2748"/>
          <a:stretch/>
        </p:blipFill>
        <p:spPr>
          <a:xfrm>
            <a:off x="-23657" y="5766061"/>
            <a:ext cx="6858000" cy="335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490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F615A1-A55E-EE4F-88B0-B3513D9F47E9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Wednesday 3rd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7C80AD-EF0D-6847-A6A7-7A798A3B77F7}"/>
              </a:ext>
            </a:extLst>
          </p:cNvPr>
          <p:cNvSpPr txBox="1"/>
          <p:nvPr/>
        </p:nvSpPr>
        <p:spPr>
          <a:xfrm>
            <a:off x="57150" y="22622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identify key features of a news report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F8DF1E-E241-474C-9B3F-F240D952283A}"/>
              </a:ext>
            </a:extLst>
          </p:cNvPr>
          <p:cNvSpPr txBox="1"/>
          <p:nvPr/>
        </p:nvSpPr>
        <p:spPr>
          <a:xfrm>
            <a:off x="57150" y="330399"/>
            <a:ext cx="5017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rgbClr val="FF0000"/>
                </a:solidFill>
                <a:latin typeface="Comic Sans MS" panose="030F0902030302020204" pitchFamily="66" charset="0"/>
              </a:rPr>
              <a:t>ANSWER SHEET</a:t>
            </a:r>
          </a:p>
        </p:txBody>
      </p:sp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id="{E1B954C0-8A7D-5149-9DE3-93B42309E5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" y="851415"/>
            <a:ext cx="3371850" cy="17571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9062AC63-2DFD-4041-89F0-A4595E8A94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7441" y="2455305"/>
            <a:ext cx="3408045" cy="15284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 descr="A close up of a flower&#10;&#10;Description automatically generated">
            <a:extLst>
              <a:ext uri="{FF2B5EF4-FFF2-40B4-BE49-F238E27FC236}">
                <a16:creationId xmlns:a16="http://schemas.microsoft.com/office/drawing/2014/main" id="{988FCCF3-D3F4-0348-B13B-8065B9752C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" y="3947075"/>
            <a:ext cx="3408046" cy="164059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 descr="A picture containing bird, flower, tree&#10;&#10;Description automatically generated">
            <a:extLst>
              <a:ext uri="{FF2B5EF4-FFF2-40B4-BE49-F238E27FC236}">
                <a16:creationId xmlns:a16="http://schemas.microsoft.com/office/drawing/2014/main" id="{FCA4D709-5C21-DD47-BBFF-E5480EBE64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87817" y="5461139"/>
            <a:ext cx="3613033" cy="20515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Picture 17" descr="A screenshot of a cell phone&#10;&#10;Description automatically generated">
            <a:extLst>
              <a:ext uri="{FF2B5EF4-FFF2-40B4-BE49-F238E27FC236}">
                <a16:creationId xmlns:a16="http://schemas.microsoft.com/office/drawing/2014/main" id="{69E1D154-710A-DF4D-B71A-8123A576FA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830" y="7487750"/>
            <a:ext cx="4854410" cy="150234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576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</TotalTime>
  <Words>164</Words>
  <Application>Microsoft Macintosh PowerPoint</Application>
  <PresentationFormat>On-screen Show (4:3)</PresentationFormat>
  <Paragraphs>21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13</cp:revision>
  <cp:lastPrinted>2020-05-28T18:24:46Z</cp:lastPrinted>
  <dcterms:created xsi:type="dcterms:W3CDTF">2020-05-28T15:36:45Z</dcterms:created>
  <dcterms:modified xsi:type="dcterms:W3CDTF">2020-05-29T13:16:57Z</dcterms:modified>
</cp:coreProperties>
</file>