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4" r:id="rId3"/>
    <p:sldId id="265" r:id="rId4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330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7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4D046-FC2C-474B-A1EA-345FF6521858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05D9-B5E0-42B7-BFE5-B38C1EE594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397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4D046-FC2C-474B-A1EA-345FF6521858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05D9-B5E0-42B7-BFE5-B38C1EE594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9876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4D046-FC2C-474B-A1EA-345FF6521858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05D9-B5E0-42B7-BFE5-B38C1EE594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187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4D046-FC2C-474B-A1EA-345FF6521858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05D9-B5E0-42B7-BFE5-B38C1EE594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5340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4D046-FC2C-474B-A1EA-345FF6521858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05D9-B5E0-42B7-BFE5-B38C1EE594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305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4D046-FC2C-474B-A1EA-345FF6521858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05D9-B5E0-42B7-BFE5-B38C1EE594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140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4D046-FC2C-474B-A1EA-345FF6521858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05D9-B5E0-42B7-BFE5-B38C1EE594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671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4D046-FC2C-474B-A1EA-345FF6521858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05D9-B5E0-42B7-BFE5-B38C1EE594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3578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4D046-FC2C-474B-A1EA-345FF6521858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05D9-B5E0-42B7-BFE5-B38C1EE594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355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4D046-FC2C-474B-A1EA-345FF6521858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05D9-B5E0-42B7-BFE5-B38C1EE594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22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4D046-FC2C-474B-A1EA-345FF6521858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F05D9-B5E0-42B7-BFE5-B38C1EE594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2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54D046-FC2C-474B-A1EA-345FF6521858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8F05D9-B5E0-42B7-BFE5-B38C1EE594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4226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1DB118-FEED-404C-AD52-5F3647A752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859D94-0908-4CF5-B836-3CC3A507B0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899" t="14955" r="32558" b="5782"/>
          <a:stretch/>
        </p:blipFill>
        <p:spPr>
          <a:xfrm>
            <a:off x="222431" y="1786352"/>
            <a:ext cx="6413138" cy="804593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880628C-3C12-4504-B480-D921DE84AD56}"/>
              </a:ext>
            </a:extLst>
          </p:cNvPr>
          <p:cNvSpPr/>
          <p:nvPr/>
        </p:nvSpPr>
        <p:spPr>
          <a:xfrm>
            <a:off x="5233200" y="0"/>
            <a:ext cx="11799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u="sng" dirty="0"/>
              <a:t>Friday 3</a:t>
            </a:r>
            <a:r>
              <a:rPr lang="en-GB" sz="1400" u="sng" baseline="30000" dirty="0"/>
              <a:t>rd</a:t>
            </a:r>
            <a:r>
              <a:rPr lang="en-GB" sz="1400" u="sng" dirty="0"/>
              <a:t> July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A9AE902-765B-4106-8821-3A595F7472F4}"/>
              </a:ext>
            </a:extLst>
          </p:cNvPr>
          <p:cNvSpPr txBox="1"/>
          <p:nvPr/>
        </p:nvSpPr>
        <p:spPr>
          <a:xfrm>
            <a:off x="1626508" y="391829"/>
            <a:ext cx="33721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LO: to understand how paragraphs are used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68328D-D8AD-473C-B425-A5F0989993EE}"/>
              </a:ext>
            </a:extLst>
          </p:cNvPr>
          <p:cNvSpPr txBox="1"/>
          <p:nvPr/>
        </p:nvSpPr>
        <p:spPr>
          <a:xfrm>
            <a:off x="801990" y="981369"/>
            <a:ext cx="50211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Test your knowledge to see what you have learnt about paragraphing from this week…</a:t>
            </a:r>
          </a:p>
        </p:txBody>
      </p:sp>
    </p:spTree>
    <p:extLst>
      <p:ext uri="{BB962C8B-B14F-4D97-AF65-F5344CB8AC3E}">
        <p14:creationId xmlns:p14="http://schemas.microsoft.com/office/powerpoint/2010/main" val="4031701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C282B7-85BB-4F3F-A001-725AE817C3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2BCEE9-BEEA-4C2C-BCF6-6FEFB5EABD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67B984-16CF-43B6-BEE7-2F477F943C5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589" t="12242" r="33489" b="5006"/>
          <a:stretch/>
        </p:blipFill>
        <p:spPr>
          <a:xfrm>
            <a:off x="136911" y="647398"/>
            <a:ext cx="6584178" cy="873119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3B2A60A-7004-43A4-A44F-9310619E3F43}"/>
              </a:ext>
            </a:extLst>
          </p:cNvPr>
          <p:cNvSpPr/>
          <p:nvPr/>
        </p:nvSpPr>
        <p:spPr>
          <a:xfrm>
            <a:off x="5233200" y="0"/>
            <a:ext cx="11799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u="sng" dirty="0"/>
              <a:t>Friday 3</a:t>
            </a:r>
            <a:r>
              <a:rPr lang="en-GB" sz="1400" u="sng" baseline="30000" dirty="0"/>
              <a:t>rd</a:t>
            </a:r>
            <a:r>
              <a:rPr lang="en-GB" sz="1400" u="sng" dirty="0"/>
              <a:t> July</a:t>
            </a:r>
          </a:p>
        </p:txBody>
      </p:sp>
    </p:spTree>
    <p:extLst>
      <p:ext uri="{BB962C8B-B14F-4D97-AF65-F5344CB8AC3E}">
        <p14:creationId xmlns:p14="http://schemas.microsoft.com/office/powerpoint/2010/main" val="1800307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A99086-2F43-47AB-AEA2-19FE0763A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5B373-5913-48ED-B5AC-B1BB8ECCF6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9FE9CA-9735-41BC-87C1-993607B9893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778" t="18786" r="32398" b="13377"/>
          <a:stretch/>
        </p:blipFill>
        <p:spPr>
          <a:xfrm>
            <a:off x="661737" y="1938890"/>
            <a:ext cx="5534526" cy="602821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370A6C2-D133-41FF-8A26-7325EBF4A4C9}"/>
              </a:ext>
            </a:extLst>
          </p:cNvPr>
          <p:cNvSpPr/>
          <p:nvPr/>
        </p:nvSpPr>
        <p:spPr>
          <a:xfrm>
            <a:off x="5233200" y="0"/>
            <a:ext cx="11799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u="sng" dirty="0"/>
              <a:t>Friday 3</a:t>
            </a:r>
            <a:r>
              <a:rPr lang="en-GB" sz="1400" u="sng" baseline="30000" dirty="0"/>
              <a:t>rd</a:t>
            </a:r>
            <a:r>
              <a:rPr lang="en-GB" sz="1400" u="sng" dirty="0"/>
              <a:t> July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DAA15AE-2036-4FE8-A957-886291EA25AB}"/>
              </a:ext>
            </a:extLst>
          </p:cNvPr>
          <p:cNvSpPr txBox="1"/>
          <p:nvPr/>
        </p:nvSpPr>
        <p:spPr>
          <a:xfrm>
            <a:off x="471487" y="799053"/>
            <a:ext cx="1142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ANSWERS</a:t>
            </a:r>
          </a:p>
        </p:txBody>
      </p:sp>
    </p:spTree>
    <p:extLst>
      <p:ext uri="{BB962C8B-B14F-4D97-AF65-F5344CB8AC3E}">
        <p14:creationId xmlns:p14="http://schemas.microsoft.com/office/powerpoint/2010/main" val="2884743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</TotalTime>
  <Words>33</Words>
  <Application>Microsoft Office PowerPoint</Application>
  <PresentationFormat>A4 Paper (210x297 mm)</PresentationFormat>
  <Paragraphs>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SmithC</dc:creator>
  <cp:lastModifiedBy>SmithC</cp:lastModifiedBy>
  <cp:revision>8</cp:revision>
  <dcterms:created xsi:type="dcterms:W3CDTF">2020-06-24T11:33:31Z</dcterms:created>
  <dcterms:modified xsi:type="dcterms:W3CDTF">2020-06-25T10:29:44Z</dcterms:modified>
</cp:coreProperties>
</file>