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49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29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1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3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4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6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748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9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7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2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8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5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2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Tuesday 9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answer inference questions about a character description</a:t>
            </a:r>
          </a:p>
        </p:txBody>
      </p:sp>
      <p:pic>
        <p:nvPicPr>
          <p:cNvPr id="13" name="Picture 1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05087FA-F2BF-1D47-9ECC-5E2C080D6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64" y="1566878"/>
            <a:ext cx="4402767" cy="23415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46150DD-5E6D-1646-A489-CEB367BC6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867" y="3976193"/>
            <a:ext cx="5105400" cy="28262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E4E5CF-614D-FC41-8EB3-39771829539A}"/>
              </a:ext>
            </a:extLst>
          </p:cNvPr>
          <p:cNvSpPr txBox="1"/>
          <p:nvPr/>
        </p:nvSpPr>
        <p:spPr>
          <a:xfrm>
            <a:off x="0" y="649635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Re-read ‘The Dreaming Chupacabra’ character description text from yesterday and then the information about how to answer an inference question. When you are ready, answer the inference style questions.</a:t>
            </a:r>
          </a:p>
        </p:txBody>
      </p:sp>
    </p:spTree>
    <p:extLst>
      <p:ext uri="{BB962C8B-B14F-4D97-AF65-F5344CB8AC3E}">
        <p14:creationId xmlns:p14="http://schemas.microsoft.com/office/powerpoint/2010/main" val="447606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Tuesday 9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answer inference questions about a character description</a:t>
            </a:r>
          </a:p>
        </p:txBody>
      </p:sp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22C5C55F-FBFF-494A-8555-8BD04E9675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46991"/>
            <a:ext cx="6653089" cy="3690340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4B8404C5-3A5E-7E44-A089-19D375CAF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50295"/>
            <a:ext cx="6858000" cy="373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8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Tuesday 9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answer inference questions about a character description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AE032A-02BD-4749-8962-82CC0EC9838D}"/>
              </a:ext>
            </a:extLst>
          </p:cNvPr>
          <p:cNvSpPr txBox="1"/>
          <p:nvPr/>
        </p:nvSpPr>
        <p:spPr>
          <a:xfrm>
            <a:off x="0" y="584775"/>
            <a:ext cx="510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112922-D775-E048-9C74-E2C3967EC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4" y="6999630"/>
            <a:ext cx="3372356" cy="15011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D7929494-EF79-3D41-A871-8FBA1BF16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5" y="5390440"/>
            <a:ext cx="3107342" cy="15978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5A1B5840-613D-4942-93C9-9196A984F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4" y="3946141"/>
            <a:ext cx="3107342" cy="14329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 descr="A picture containing paper&#10;&#10;Description automatically generated">
            <a:extLst>
              <a:ext uri="{FF2B5EF4-FFF2-40B4-BE49-F238E27FC236}">
                <a16:creationId xmlns:a16="http://schemas.microsoft.com/office/drawing/2014/main" id="{2D742943-5538-614A-81AE-C8C4C6B556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44" y="2514854"/>
            <a:ext cx="2826176" cy="14199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E86E133F-8309-5545-80BF-ECF103D9C8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44" y="1105139"/>
            <a:ext cx="2598933" cy="13983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03956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75</Words>
  <Application>Microsoft Macintosh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9</cp:revision>
  <dcterms:created xsi:type="dcterms:W3CDTF">2020-06-02T08:06:38Z</dcterms:created>
  <dcterms:modified xsi:type="dcterms:W3CDTF">2020-06-02T09:00:27Z</dcterms:modified>
</cp:coreProperties>
</file>