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7" r:id="rId1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29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561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700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245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204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18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346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27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671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16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07A8A-306F-44B1-A264-4603F3B36496}" type="datetimeFigureOut">
              <a:rPr lang="en-GB" smtClean="0"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701FB-D2CE-43C1-A2C4-3A1EDFD2E7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6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22/6/2020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6489 +               = 10, 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4356  x 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56 ÷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6512" y="2486296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50 x 10 = 1000  -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2/7 +          =  6/7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Tom has 48 books. He gives ¼ of his books to his sister. How many books does he have left?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9632" y="458019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E5166B2-99FF-4B69-ABD1-CECFC95E362F}"/>
              </a:ext>
            </a:extLst>
          </p:cNvPr>
          <p:cNvSpPr/>
          <p:nvPr/>
        </p:nvSpPr>
        <p:spPr>
          <a:xfrm rot="5400000">
            <a:off x="2179983" y="2424213"/>
            <a:ext cx="268878" cy="535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B9B252F-1637-4753-991F-F7A9F87345ED}"/>
              </a:ext>
            </a:extLst>
          </p:cNvPr>
          <p:cNvSpPr/>
          <p:nvPr/>
        </p:nvSpPr>
        <p:spPr>
          <a:xfrm>
            <a:off x="2071520" y="2554398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AFED189-4918-47C7-92F8-CA2FAD50D101}"/>
              </a:ext>
            </a:extLst>
          </p:cNvPr>
          <p:cNvSpPr/>
          <p:nvPr/>
        </p:nvSpPr>
        <p:spPr>
          <a:xfrm rot="5400000">
            <a:off x="971600" y="4646671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6730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22/6/2020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5072 - 3520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10 x 7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946011" y="2389310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2/7 +         =  6/7  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3830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1326 + 1493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30 ÷ 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Tom has 12 books. He gives ½ of his books to his sister. How many books does Tom have left?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11A1631-1A67-40FA-8A0E-107C8E1DFA06}"/>
              </a:ext>
            </a:extLst>
          </p:cNvPr>
          <p:cNvSpPr/>
          <p:nvPr/>
        </p:nvSpPr>
        <p:spPr>
          <a:xfrm>
            <a:off x="5652120" y="2356376"/>
            <a:ext cx="268878" cy="53591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085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23/6/2020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7544" y="42221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6948 +              = 12,000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4235 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76056" y="241429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5/10  of 100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4541" y="2492660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72 tens minus 45 ones?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12/15 –         =  4/15 </a:t>
            </a:r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Peter has £175. He buys a football kit. He has £89 left. How much did the football kit cost?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259632" y="471854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F8584AE-7BD5-4FE5-931A-A74AFDB965EF}"/>
              </a:ext>
            </a:extLst>
          </p:cNvPr>
          <p:cNvSpPr/>
          <p:nvPr/>
        </p:nvSpPr>
        <p:spPr>
          <a:xfrm>
            <a:off x="1319114" y="4418552"/>
            <a:ext cx="268878" cy="5818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48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33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23/6/2020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3750  -  2549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6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four thousand and twenty-five</a:t>
            </a:r>
            <a:r>
              <a:rPr lang="en-GB" dirty="0"/>
              <a:t> in digits.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4637 + 2168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505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12/15 –       =  4/15 </a:t>
            </a:r>
          </a:p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48070" y="459812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Peter has £17. He buys a football kit. He has £8 left. How much did the football kit cost?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4F5DCE0-3DC2-43C0-AA9C-20716F76B889}"/>
              </a:ext>
            </a:extLst>
          </p:cNvPr>
          <p:cNvSpPr/>
          <p:nvPr/>
        </p:nvSpPr>
        <p:spPr>
          <a:xfrm>
            <a:off x="1259632" y="4486795"/>
            <a:ext cx="268878" cy="480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2375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96" y="236907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24/6/2020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1928" y="48163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14,578 +               = 18,468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7431  x 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68380" y="243638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9/10  of 100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79760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82 tens minus 37 ones?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258972" y="4513440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3/9 +        =  8/9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Sarah has £300. She buys a lap top for £180 and a computer game for £76. How much money does she have left?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403648" y="506174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9F6F1C-CB24-4DDA-A700-E5E4DE9596A0}"/>
              </a:ext>
            </a:extLst>
          </p:cNvPr>
          <p:cNvSpPr/>
          <p:nvPr/>
        </p:nvSpPr>
        <p:spPr>
          <a:xfrm>
            <a:off x="899592" y="4412343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523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24/6/2020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solidFill>
                  <a:prstClr val="black"/>
                </a:solidFill>
              </a:rPr>
              <a:t>4 x               = 44  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8051 </a:t>
            </a:r>
            <a:r>
              <a:rPr lang="en-GB" dirty="0"/>
              <a:t>in words.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10440" y="247082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4316 + 2706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3/9 +        =  8/9 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Sarah has £30. She buys a bag for £18. How much money does she have left?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A41646-6635-41C7-9D42-DA6C5A050345}"/>
              </a:ext>
            </a:extLst>
          </p:cNvPr>
          <p:cNvSpPr/>
          <p:nvPr/>
        </p:nvSpPr>
        <p:spPr>
          <a:xfrm>
            <a:off x="5436096" y="557388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56C835-2D26-448C-999B-91FEB2CBA245}"/>
              </a:ext>
            </a:extLst>
          </p:cNvPr>
          <p:cNvSpPr/>
          <p:nvPr/>
        </p:nvSpPr>
        <p:spPr>
          <a:xfrm>
            <a:off x="410440" y="565584"/>
            <a:ext cx="1297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2500 - 1245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194259-FDC2-4201-8465-B5AB30B42AC3}"/>
              </a:ext>
            </a:extLst>
          </p:cNvPr>
          <p:cNvSpPr/>
          <p:nvPr/>
        </p:nvSpPr>
        <p:spPr>
          <a:xfrm>
            <a:off x="1080894" y="4484547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047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44253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25/6/2020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15,123 – 11,789</a:t>
            </a:r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48 ÷              8                        </a:t>
            </a:r>
          </a:p>
          <a:p>
            <a:r>
              <a:rPr lang="en-GB" dirty="0"/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1/10  of 1000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54569" y="2332322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is 89 tens plus 89 ones?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5/12 +         =  1 whole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baker makes 514 bread rolls in the morning. He makes 479 bread rolls in the afternoon. How many bread rolls did he make altogether?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99D47E6-3B99-4E8E-A557-F85E8C0190C2}"/>
              </a:ext>
            </a:extLst>
          </p:cNvPr>
          <p:cNvSpPr/>
          <p:nvPr/>
        </p:nvSpPr>
        <p:spPr>
          <a:xfrm>
            <a:off x="1187624" y="4412343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A1D7D7-8B60-439D-AF65-0F6C51AC3214}"/>
              </a:ext>
            </a:extLst>
          </p:cNvPr>
          <p:cNvSpPr/>
          <p:nvPr/>
        </p:nvSpPr>
        <p:spPr>
          <a:xfrm>
            <a:off x="5508104" y="555309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725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25/6/2020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5827  - 3472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</a:t>
            </a:r>
            <a:r>
              <a:rPr lang="en-GB" dirty="0">
                <a:solidFill>
                  <a:prstClr val="black"/>
                </a:solidFill>
              </a:rPr>
              <a:t>5 x               = 60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7803 </a:t>
            </a:r>
            <a:r>
              <a:rPr lang="en-GB" dirty="0"/>
              <a:t>in words.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4735 + 3288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6493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5/12 +         =  1 whole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baker makes 414 bread rolls in the morning. He makes 379 bread rolls in the afternoon. How many bread rolls did he make altogether?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B19393B-F4CF-425C-9F02-ECD6A2EA4D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533" y="548853"/>
            <a:ext cx="603556" cy="29263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A7A6984-6A26-4799-981E-B05073571BB8}"/>
              </a:ext>
            </a:extLst>
          </p:cNvPr>
          <p:cNvSpPr/>
          <p:nvPr/>
        </p:nvSpPr>
        <p:spPr>
          <a:xfrm>
            <a:off x="1187624" y="4412343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573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35" y="2474254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2241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73" y="4582655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32154" y="73537"/>
            <a:ext cx="3894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26/6/2020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80528" y="49524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17,000 -              = 9876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3560  x 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12078" y="2447973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40 ÷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74954" y="2484158"/>
            <a:ext cx="441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17,812 </a:t>
            </a:r>
            <a:r>
              <a:rPr lang="en-GB" dirty="0"/>
              <a:t>in words.</a:t>
            </a:r>
            <a:endParaRPr lang="en-GB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523382" y="4642633"/>
            <a:ext cx="4225082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34414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7/16 +        14/16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656" y="4698106"/>
            <a:ext cx="4045763" cy="83099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Roman soldier marches </a:t>
            </a:r>
            <a:r>
              <a:rPr lang="en-GB" sz="1200" b="1" dirty="0">
                <a:latin typeface="CCW Precursive 3" panose="03050602040000000000" pitchFamily="66" charset="0"/>
              </a:rPr>
              <a:t>24 km </a:t>
            </a:r>
            <a:r>
              <a:rPr lang="en-GB" sz="1200" dirty="0">
                <a:latin typeface="CCW Precursive 3" panose="03050602040000000000" pitchFamily="66" charset="0"/>
              </a:rPr>
              <a:t>every day. How many kms does he march in a week?  </a:t>
            </a:r>
          </a:p>
          <a:p>
            <a:endParaRPr lang="en-GB" sz="1200" dirty="0">
              <a:latin typeface="CCW Precursive 3" panose="03050602040000000000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331640" y="538002"/>
            <a:ext cx="576064" cy="2661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D00181F-952A-4CEC-B2C7-889B2667E75D}"/>
              </a:ext>
            </a:extLst>
          </p:cNvPr>
          <p:cNvSpPr/>
          <p:nvPr/>
        </p:nvSpPr>
        <p:spPr>
          <a:xfrm>
            <a:off x="1197201" y="4478126"/>
            <a:ext cx="268878" cy="57152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47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5248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487" y="591108"/>
            <a:ext cx="4411868" cy="2161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22415"/>
            <a:ext cx="451478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373" y="2457185"/>
            <a:ext cx="4411868" cy="218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01" y="4598129"/>
            <a:ext cx="4322527" cy="201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10450" y="83661"/>
            <a:ext cx="4913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CCW Precursive 3" panose="03050602040000000000" pitchFamily="66" charset="0"/>
              </a:rPr>
              <a:t>Five a day</a:t>
            </a:r>
            <a:r>
              <a:rPr lang="en-GB" dirty="0">
                <a:latin typeface="CCW Precursive 3" panose="03050602040000000000" pitchFamily="66" charset="0"/>
              </a:rPr>
              <a:t> </a:t>
            </a:r>
            <a:r>
              <a:rPr lang="en-GB" u="sng" dirty="0">
                <a:latin typeface="CCW Precursive 3" panose="03050602040000000000" pitchFamily="66" charset="0"/>
              </a:rPr>
              <a:t>MILD</a:t>
            </a:r>
            <a:r>
              <a:rPr lang="en-GB" dirty="0">
                <a:latin typeface="CCW Precursive 3" panose="03050602040000000000" pitchFamily="66" charset="0"/>
              </a:rPr>
              <a:t>     </a:t>
            </a:r>
            <a:r>
              <a:rPr lang="en-GB" sz="1400" u="sng" dirty="0">
                <a:latin typeface="CCW Precursive 3" panose="03050602040000000000" pitchFamily="66" charset="0"/>
              </a:rPr>
              <a:t>26/6/2020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0800" y="429665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5000  - 2536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46011" y="526176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x 6 = 24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44404" y="2470822"/>
            <a:ext cx="4048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</a:t>
            </a:r>
            <a:r>
              <a:rPr lang="en-GB" b="1" dirty="0"/>
              <a:t>5713</a:t>
            </a:r>
            <a:r>
              <a:rPr lang="en-GB" dirty="0"/>
              <a:t> in words.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80160" y="2457185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1487 +              = 2000</a:t>
            </a:r>
          </a:p>
          <a:p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10440" y="4598129"/>
            <a:ext cx="2001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7/16 +        14/16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B6A8396-E747-4269-AD48-788AB19A0AF8}"/>
              </a:ext>
            </a:extLst>
          </p:cNvPr>
          <p:cNvSpPr/>
          <p:nvPr/>
        </p:nvSpPr>
        <p:spPr>
          <a:xfrm>
            <a:off x="4772824" y="4595679"/>
            <a:ext cx="4160701" cy="18962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/>
          </a:p>
        </p:txBody>
      </p:sp>
      <p:sp>
        <p:nvSpPr>
          <p:cNvPr id="2" name="Rectangle 1"/>
          <p:cNvSpPr/>
          <p:nvPr/>
        </p:nvSpPr>
        <p:spPr>
          <a:xfrm>
            <a:off x="4748070" y="4644295"/>
            <a:ext cx="4072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CW Precursive 3" panose="03050602040000000000" pitchFamily="66" charset="0"/>
              </a:rPr>
              <a:t>A Roman soldier marches </a:t>
            </a:r>
            <a:r>
              <a:rPr lang="en-GB" sz="1200" b="1" dirty="0">
                <a:latin typeface="CCW Precursive 3" panose="03050602040000000000" pitchFamily="66" charset="0"/>
              </a:rPr>
              <a:t>8 km </a:t>
            </a:r>
            <a:r>
              <a:rPr lang="en-GB" sz="1200" dirty="0">
                <a:latin typeface="CCW Precursive 3" panose="03050602040000000000" pitchFamily="66" charset="0"/>
              </a:rPr>
              <a:t>every day. How many kms does he march in three days?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FAA269-7E4F-410E-B30A-4222AF709F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6661" y="2487717"/>
            <a:ext cx="603556" cy="29263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82C52D9-3A2F-4FB0-B128-0829129A307F}"/>
              </a:ext>
            </a:extLst>
          </p:cNvPr>
          <p:cNvSpPr/>
          <p:nvPr/>
        </p:nvSpPr>
        <p:spPr>
          <a:xfrm>
            <a:off x="1142222" y="4413954"/>
            <a:ext cx="268878" cy="646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104D2EF-3E5D-405A-8F4C-3FC7084795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4404" y="607832"/>
            <a:ext cx="603556" cy="29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4999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</TotalTime>
  <Words>503</Words>
  <Application>Microsoft Office PowerPoint</Application>
  <PresentationFormat>On-screen Show (4:3)</PresentationFormat>
  <Paragraphs>72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CCW Precursive 3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GreenG</cp:lastModifiedBy>
  <cp:revision>138</cp:revision>
  <cp:lastPrinted>2019-04-26T06:42:41Z</cp:lastPrinted>
  <dcterms:created xsi:type="dcterms:W3CDTF">2018-07-12T09:26:10Z</dcterms:created>
  <dcterms:modified xsi:type="dcterms:W3CDTF">2020-06-18T10:09:53Z</dcterms:modified>
</cp:coreProperties>
</file>