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62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5840"/>
  </p:normalViewPr>
  <p:slideViewPr>
    <p:cSldViewPr snapToGrid="0" snapToObjects="1">
      <p:cViewPr varScale="1">
        <p:scale>
          <a:sx n="81" d="100"/>
          <a:sy n="81" d="100"/>
        </p:scale>
        <p:origin x="144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15E9EE-0DBA-1146-AD13-8B93F535B451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96A6CF-479F-1A40-9787-A9332829B4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163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3E51EC-A92A-4020-B5F8-8B3EBB746E5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072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347EFD-AB96-6441-9953-27CDDD744B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496484"/>
            <a:ext cx="5143500" cy="3183467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1187BE-36C1-F641-9339-1AFB6205E7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82" indent="0" algn="ctr">
              <a:buNone/>
              <a:defRPr sz="1125"/>
            </a:lvl2pPr>
            <a:lvl3pPr marL="514363" indent="0" algn="ctr">
              <a:buNone/>
              <a:defRPr sz="1013"/>
            </a:lvl3pPr>
            <a:lvl4pPr marL="771545" indent="0" algn="ctr">
              <a:buNone/>
              <a:defRPr sz="900"/>
            </a:lvl4pPr>
            <a:lvl5pPr marL="1028726" indent="0" algn="ctr">
              <a:buNone/>
              <a:defRPr sz="900"/>
            </a:lvl5pPr>
            <a:lvl6pPr marL="1285907" indent="0" algn="ctr">
              <a:buNone/>
              <a:defRPr sz="900"/>
            </a:lvl6pPr>
            <a:lvl7pPr marL="1543088" indent="0" algn="ctr">
              <a:buNone/>
              <a:defRPr sz="900"/>
            </a:lvl7pPr>
            <a:lvl8pPr marL="1800270" indent="0" algn="ctr">
              <a:buNone/>
              <a:defRPr sz="900"/>
            </a:lvl8pPr>
            <a:lvl9pPr marL="2057452" indent="0" algn="ctr">
              <a:buNone/>
              <a:defRPr sz="9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73EC13-90C2-9D48-990C-98A5B415B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98B29-C052-9545-9D6E-5D24F41A04A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98122E-127A-0E4D-9C0D-0DEB36D3D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CCFB90-6C59-F843-AA23-446C3201F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B373-E9C6-9B4D-AEFD-CBC355D79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07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398E21-DAE7-2144-B852-B9B809894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B3EE54-C665-4446-9ABA-4CD4E9AAEC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4CD246-CA98-6749-B086-00A31FB99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98B29-C052-9545-9D6E-5D24F41A04A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74680F-817A-434C-BA7E-8B4813CC7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1C95D0-7D0A-9C47-9083-0AFD40EB4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B373-E9C6-9B4D-AEFD-CBC355D79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107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DC48E-7037-9741-A969-754AE50F9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918" y="2279653"/>
            <a:ext cx="5915025" cy="3803649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C3E817-1824-6E4A-BE31-F0A02A30CC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918" y="6119289"/>
            <a:ext cx="5915025" cy="2000249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82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63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4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26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907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88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7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52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B5D4D4-F31E-A14B-B297-2FE15F694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98B29-C052-9545-9D6E-5D24F41A04A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08B97B-ABD7-4E4A-B939-18E116173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8296D-B96F-8940-B10A-6E7E55B86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B373-E9C6-9B4D-AEFD-CBC355D79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332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B87CE-DF69-A94D-9AC7-EF05D15CD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9AFAB-7FBD-7244-A676-45CD64C4F5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A4A5EB-755A-604A-8740-EFF636BEED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9A488B-C074-814F-A2D4-635947842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98B29-C052-9545-9D6E-5D24F41A04A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159D0C-C111-A443-B1DC-DD3C261B3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34DB7D-381C-924A-A1B5-23B66EA5B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B373-E9C6-9B4D-AEFD-CBC355D79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683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E03F7-381C-734F-8323-4B70E02B9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2" y="486836"/>
            <a:ext cx="5915025" cy="1767417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91EE89-B12B-2B43-92ED-2DC2FAD86D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2383" y="2241551"/>
            <a:ext cx="2901255" cy="1098549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82" indent="0">
              <a:buNone/>
              <a:defRPr sz="1125" b="1"/>
            </a:lvl2pPr>
            <a:lvl3pPr marL="514363" indent="0">
              <a:buNone/>
              <a:defRPr sz="1013" b="1"/>
            </a:lvl3pPr>
            <a:lvl4pPr marL="771545" indent="0">
              <a:buNone/>
              <a:defRPr sz="900" b="1"/>
            </a:lvl4pPr>
            <a:lvl5pPr marL="1028726" indent="0">
              <a:buNone/>
              <a:defRPr sz="900" b="1"/>
            </a:lvl5pPr>
            <a:lvl6pPr marL="1285907" indent="0">
              <a:buNone/>
              <a:defRPr sz="900" b="1"/>
            </a:lvl6pPr>
            <a:lvl7pPr marL="1543088" indent="0">
              <a:buNone/>
              <a:defRPr sz="900" b="1"/>
            </a:lvl7pPr>
            <a:lvl8pPr marL="1800270" indent="0">
              <a:buNone/>
              <a:defRPr sz="900" b="1"/>
            </a:lvl8pPr>
            <a:lvl9pPr marL="2057452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D2928F-601A-6C41-A0EF-6C19AF615C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2383" y="3340101"/>
            <a:ext cx="2901255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889267D-7B27-5446-B8EE-ABCF9931D9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5" y="2241551"/>
            <a:ext cx="2915543" cy="1098549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82" indent="0">
              <a:buNone/>
              <a:defRPr sz="1125" b="1"/>
            </a:lvl2pPr>
            <a:lvl3pPr marL="514363" indent="0">
              <a:buNone/>
              <a:defRPr sz="1013" b="1"/>
            </a:lvl3pPr>
            <a:lvl4pPr marL="771545" indent="0">
              <a:buNone/>
              <a:defRPr sz="900" b="1"/>
            </a:lvl4pPr>
            <a:lvl5pPr marL="1028726" indent="0">
              <a:buNone/>
              <a:defRPr sz="900" b="1"/>
            </a:lvl5pPr>
            <a:lvl6pPr marL="1285907" indent="0">
              <a:buNone/>
              <a:defRPr sz="900" b="1"/>
            </a:lvl6pPr>
            <a:lvl7pPr marL="1543088" indent="0">
              <a:buNone/>
              <a:defRPr sz="900" b="1"/>
            </a:lvl7pPr>
            <a:lvl8pPr marL="1800270" indent="0">
              <a:buNone/>
              <a:defRPr sz="900" b="1"/>
            </a:lvl8pPr>
            <a:lvl9pPr marL="2057452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96A404D-34B1-CA46-B90B-0AACAE1CC9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5" y="3340101"/>
            <a:ext cx="2915543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B0265E-7DC6-2A46-A6CF-A0D9F334D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98B29-C052-9545-9D6E-5D24F41A04A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B55D2BE-4405-CD44-A067-EB18927E85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CB1C8F-9386-BE4E-99B3-99BCD46651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B373-E9C6-9B4D-AEFD-CBC355D79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280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90D361-1AC8-384F-88EA-20892FDFA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DA9F5A-E969-E646-82E6-8BAD3897F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98B29-C052-9545-9D6E-5D24F41A04A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969035-7B01-FC41-98EE-C66D91A98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98354E-D5BA-8F4E-9066-74F57BB0F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B373-E9C6-9B4D-AEFD-CBC355D79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93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31515B5-073A-2E43-860D-DB72E3B97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98B29-C052-9545-9D6E-5D24F41A04A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93244E-D94D-BE40-8D2D-1EA18471F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AA0601-9647-3C47-88BD-D08D244AD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B373-E9C6-9B4D-AEFD-CBC355D79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621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DA767-BCE4-CB43-A335-71B2E80EE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3" y="609600"/>
            <a:ext cx="2211883" cy="21336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1100A-AB71-0B48-9CE2-5AC55A7A67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5545" y="1316569"/>
            <a:ext cx="3471863" cy="6498167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EFD198-8B04-9948-AA56-C52A91AE63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3" y="2743200"/>
            <a:ext cx="2211883" cy="5082117"/>
          </a:xfrm>
        </p:spPr>
        <p:txBody>
          <a:bodyPr/>
          <a:lstStyle>
            <a:lvl1pPr marL="0" indent="0">
              <a:buNone/>
              <a:defRPr sz="900"/>
            </a:lvl1pPr>
            <a:lvl2pPr marL="257182" indent="0">
              <a:buNone/>
              <a:defRPr sz="788"/>
            </a:lvl2pPr>
            <a:lvl3pPr marL="514363" indent="0">
              <a:buNone/>
              <a:defRPr sz="675"/>
            </a:lvl3pPr>
            <a:lvl4pPr marL="771545" indent="0">
              <a:buNone/>
              <a:defRPr sz="563"/>
            </a:lvl4pPr>
            <a:lvl5pPr marL="1028726" indent="0">
              <a:buNone/>
              <a:defRPr sz="563"/>
            </a:lvl5pPr>
            <a:lvl6pPr marL="1285907" indent="0">
              <a:buNone/>
              <a:defRPr sz="563"/>
            </a:lvl6pPr>
            <a:lvl7pPr marL="1543088" indent="0">
              <a:buNone/>
              <a:defRPr sz="563"/>
            </a:lvl7pPr>
            <a:lvl8pPr marL="1800270" indent="0">
              <a:buNone/>
              <a:defRPr sz="563"/>
            </a:lvl8pPr>
            <a:lvl9pPr marL="2057452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F7D08C-0C65-C548-A111-C49DFF345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98B29-C052-9545-9D6E-5D24F41A04A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5090A7-BB22-AC4C-8FEA-3E9DB73A87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ED513D-05F1-0E45-975C-3C836672E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B373-E9C6-9B4D-AEFD-CBC355D79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545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8FC1B-12BE-A94B-929B-682577887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3" y="609600"/>
            <a:ext cx="2211883" cy="21336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5C52F4-4697-0447-80C1-BE1CF5E01E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5545" y="1316569"/>
            <a:ext cx="3471863" cy="6498167"/>
          </a:xfrm>
        </p:spPr>
        <p:txBody>
          <a:bodyPr/>
          <a:lstStyle>
            <a:lvl1pPr marL="0" indent="0">
              <a:buNone/>
              <a:defRPr sz="1800"/>
            </a:lvl1pPr>
            <a:lvl2pPr marL="257182" indent="0">
              <a:buNone/>
              <a:defRPr sz="1575"/>
            </a:lvl2pPr>
            <a:lvl3pPr marL="514363" indent="0">
              <a:buNone/>
              <a:defRPr sz="1350"/>
            </a:lvl3pPr>
            <a:lvl4pPr marL="771545" indent="0">
              <a:buNone/>
              <a:defRPr sz="1125"/>
            </a:lvl4pPr>
            <a:lvl5pPr marL="1028726" indent="0">
              <a:buNone/>
              <a:defRPr sz="1125"/>
            </a:lvl5pPr>
            <a:lvl6pPr marL="1285907" indent="0">
              <a:buNone/>
              <a:defRPr sz="1125"/>
            </a:lvl6pPr>
            <a:lvl7pPr marL="1543088" indent="0">
              <a:buNone/>
              <a:defRPr sz="1125"/>
            </a:lvl7pPr>
            <a:lvl8pPr marL="1800270" indent="0">
              <a:buNone/>
              <a:defRPr sz="1125"/>
            </a:lvl8pPr>
            <a:lvl9pPr marL="2057452" indent="0">
              <a:buNone/>
              <a:defRPr sz="1125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BA1A44-ED37-374E-9BB5-5951D7CEE2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3" y="2743200"/>
            <a:ext cx="2211883" cy="5082117"/>
          </a:xfrm>
        </p:spPr>
        <p:txBody>
          <a:bodyPr/>
          <a:lstStyle>
            <a:lvl1pPr marL="0" indent="0">
              <a:buNone/>
              <a:defRPr sz="900"/>
            </a:lvl1pPr>
            <a:lvl2pPr marL="257182" indent="0">
              <a:buNone/>
              <a:defRPr sz="788"/>
            </a:lvl2pPr>
            <a:lvl3pPr marL="514363" indent="0">
              <a:buNone/>
              <a:defRPr sz="675"/>
            </a:lvl3pPr>
            <a:lvl4pPr marL="771545" indent="0">
              <a:buNone/>
              <a:defRPr sz="563"/>
            </a:lvl4pPr>
            <a:lvl5pPr marL="1028726" indent="0">
              <a:buNone/>
              <a:defRPr sz="563"/>
            </a:lvl5pPr>
            <a:lvl6pPr marL="1285907" indent="0">
              <a:buNone/>
              <a:defRPr sz="563"/>
            </a:lvl6pPr>
            <a:lvl7pPr marL="1543088" indent="0">
              <a:buNone/>
              <a:defRPr sz="563"/>
            </a:lvl7pPr>
            <a:lvl8pPr marL="1800270" indent="0">
              <a:buNone/>
              <a:defRPr sz="563"/>
            </a:lvl8pPr>
            <a:lvl9pPr marL="2057452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B331A6-876B-BA49-9373-015ECC3C8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98B29-C052-9545-9D6E-5D24F41A04A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0EDCE3-1ED7-EB4E-9CBF-DBEA98B43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E0DEF6-B21F-A843-9853-C1A82AD16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B373-E9C6-9B4D-AEFD-CBC355D79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680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2DB02A-9716-B240-BE2B-583F72C73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DDB119-3788-204C-846A-DD34582991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2EF78B-A841-634A-9574-406AFD563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98B29-C052-9545-9D6E-5D24F41A04A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0E8515-3F50-9844-AA79-103C101CC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F69EF3-F3F5-FE42-8B23-90718DC91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B373-E9C6-9B4D-AEFD-CBC355D79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568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1F0415B-EEA0-B240-8A31-CFDA42823F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7756" y="486834"/>
            <a:ext cx="1478756" cy="77491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B4B036-E3E0-CD44-8331-778C3AF288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7" y="486834"/>
            <a:ext cx="4350544" cy="77491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DF3A97-E573-6144-B54C-2C068190C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98B29-C052-9545-9D6E-5D24F41A04A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59EAD6-4DB6-5047-9EA0-5939DD202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29F919-1FCD-CE44-B96F-5CF83D252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B373-E9C6-9B4D-AEFD-CBC355D79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227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9119AB-0FAB-C94E-B5EC-56DE29419B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90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23FF67-FDC8-B141-ABC1-7F06A3D6F9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490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E58C8-5125-BE41-BD77-F633917D38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8" y="8475138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98B29-C052-9545-9D6E-5D24F41A04A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0FFFA1-51A0-F449-A371-EEA80ED035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5" y="8475138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0952A6-A885-6A45-B491-D89EAAB7C3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8475138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2DB373-E9C6-9B4D-AEFD-CBC355D79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038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514363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91" indent="-128591" algn="l" defTabSz="514363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72" indent="-128591" algn="l" defTabSz="514363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54" indent="-128591" algn="l" defTabSz="514363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36" indent="-128591" algn="l" defTabSz="514363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318" indent="-128591" algn="l" defTabSz="514363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99" indent="-128591" algn="l" defTabSz="514363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80" indent="-128591" algn="l" defTabSz="514363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61" indent="-128591" algn="l" defTabSz="514363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6042" indent="-128591" algn="l" defTabSz="514363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6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82" algn="l" defTabSz="51436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63" algn="l" defTabSz="51436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45" algn="l" defTabSz="51436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26" algn="l" defTabSz="51436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907" algn="l" defTabSz="51436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88" algn="l" defTabSz="51436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70" algn="l" defTabSz="51436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52" algn="l" defTabSz="51436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4929B35-C9E7-424D-892F-411A3B97F89C}"/>
              </a:ext>
            </a:extLst>
          </p:cNvPr>
          <p:cNvGraphicFramePr>
            <a:graphicFrameLocks noGrp="1"/>
          </p:cNvGraphicFramePr>
          <p:nvPr/>
        </p:nvGraphicFramePr>
        <p:xfrm>
          <a:off x="656692" y="755576"/>
          <a:ext cx="5544616" cy="30956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85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81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79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871">
                <a:tc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solidFill>
                            <a:srgbClr val="00B050"/>
                          </a:solidFill>
                          <a:latin typeface="Comic Sans MS" panose="030F0902030302020204" pitchFamily="66" charset="0"/>
                        </a:rPr>
                        <a:t>Mild</a:t>
                      </a:r>
                    </a:p>
                    <a:p>
                      <a:pPr algn="ctr"/>
                      <a:endParaRPr lang="en-GB" sz="1200" u="sng" dirty="0">
                        <a:solidFill>
                          <a:srgbClr val="00B050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mountainous </a:t>
                      </a: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spacious</a:t>
                      </a: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poisonous </a:t>
                      </a: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courageous </a:t>
                      </a: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dangerous</a:t>
                      </a: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furious </a:t>
                      </a:r>
                    </a:p>
                    <a:p>
                      <a:pPr algn="ctr"/>
                      <a:endParaRPr lang="en-GB" sz="1200" u="sng" dirty="0">
                        <a:solidFill>
                          <a:srgbClr val="00B050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endParaRPr lang="en-GB" sz="1200" u="sng" dirty="0">
                        <a:solidFill>
                          <a:srgbClr val="00B050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solidFill>
                            <a:srgbClr val="F39257"/>
                          </a:solidFill>
                          <a:latin typeface="Comic Sans MS" panose="030F0902030302020204" pitchFamily="66" charset="0"/>
                        </a:rPr>
                        <a:t>Spicy</a:t>
                      </a:r>
                    </a:p>
                    <a:p>
                      <a:pPr algn="ctr"/>
                      <a:endParaRPr lang="en-GB" sz="1200" u="sng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Write the words in sentences.</a:t>
                      </a:r>
                    </a:p>
                    <a:p>
                      <a:pPr algn="ctr"/>
                      <a:endParaRPr lang="en-GB" sz="12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Luckily, I had never seen a </a:t>
                      </a:r>
                      <a:r>
                        <a:rPr lang="en-GB" sz="1200" b="1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dangerous, poisonous </a:t>
                      </a:r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snake before.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solidFill>
                            <a:srgbClr val="FF0000"/>
                          </a:solidFill>
                          <a:latin typeface="Comic Sans MS" panose="030F0902030302020204" pitchFamily="66" charset="0"/>
                        </a:rPr>
                        <a:t>Hot</a:t>
                      </a:r>
                    </a:p>
                    <a:p>
                      <a:pPr algn="ctr"/>
                      <a:endParaRPr lang="en-GB" sz="1200" u="sng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Write a story using all of the words</a:t>
                      </a:r>
                    </a:p>
                    <a:p>
                      <a:pPr algn="ctr"/>
                      <a:endParaRPr lang="en-GB" sz="12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200" b="1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Furious</a:t>
                      </a:r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, I stormed upstairs to my room stomping like an elephant. I couldn’t believe what just happened…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5425">
                <a:tc gridSpan="3">
                  <a:txBody>
                    <a:bodyPr/>
                    <a:lstStyle/>
                    <a:p>
                      <a:pPr lvl="0"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Suggested strategies: coloured segments (colour the –</a:t>
                      </a:r>
                      <a:r>
                        <a:rPr lang="en-GB" sz="1200" b="0" u="none" dirty="0" err="1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ous</a:t>
                      </a:r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 suffix a different colour) or backwards words</a:t>
                      </a:r>
                    </a:p>
                    <a:p>
                      <a:pPr lvl="0" algn="ctr"/>
                      <a:endParaRPr lang="en-GB" sz="1200" b="0" u="none" dirty="0">
                        <a:solidFill>
                          <a:srgbClr val="FF0000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u="none" dirty="0">
                          <a:solidFill>
                            <a:srgbClr val="FF0000"/>
                          </a:solidFill>
                          <a:latin typeface="Comic Sans MS" panose="030F0902030302020204" pitchFamily="66" charset="0"/>
                        </a:rPr>
                        <a:t>It’s important to practice your spellings every day ready for the Friday spelling test.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GB" sz="14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5DD3F03-BF9F-FE4B-8860-C34C2281CD43}"/>
              </a:ext>
            </a:extLst>
          </p:cNvPr>
          <p:cNvSpPr txBox="1"/>
          <p:nvPr/>
        </p:nvSpPr>
        <p:spPr>
          <a:xfrm>
            <a:off x="656692" y="417022"/>
            <a:ext cx="5544616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Comic Sans MS" panose="030F0902030302020204" pitchFamily="66" charset="0"/>
              </a:rPr>
              <a:t>Week Commencing Monday 1</a:t>
            </a:r>
            <a:r>
              <a:rPr lang="en-GB" sz="1400" baseline="30000" dirty="0">
                <a:latin typeface="Comic Sans MS" panose="030F0902030302020204" pitchFamily="66" charset="0"/>
              </a:rPr>
              <a:t>st</a:t>
            </a:r>
            <a:r>
              <a:rPr lang="en-GB" sz="1400" dirty="0">
                <a:latin typeface="Comic Sans MS" panose="030F0902030302020204" pitchFamily="66" charset="0"/>
              </a:rPr>
              <a:t> June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E0F25BE-63F7-1B4C-97A7-A34FD7FB09C2}"/>
              </a:ext>
            </a:extLst>
          </p:cNvPr>
          <p:cNvGraphicFramePr>
            <a:graphicFrameLocks noGrp="1"/>
          </p:cNvGraphicFramePr>
          <p:nvPr/>
        </p:nvGraphicFramePr>
        <p:xfrm>
          <a:off x="641164" y="4885662"/>
          <a:ext cx="5544616" cy="30956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85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81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79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871">
                <a:tc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solidFill>
                            <a:srgbClr val="00B050"/>
                          </a:solidFill>
                          <a:latin typeface="Comic Sans MS" panose="030F0902030302020204" pitchFamily="66" charset="0"/>
                        </a:rPr>
                        <a:t>Mild</a:t>
                      </a:r>
                    </a:p>
                    <a:p>
                      <a:pPr algn="ctr"/>
                      <a:endParaRPr lang="en-GB" sz="1200" u="sng" dirty="0">
                        <a:solidFill>
                          <a:srgbClr val="00B050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mountainous </a:t>
                      </a: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spacious</a:t>
                      </a: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poisonous </a:t>
                      </a: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courageous </a:t>
                      </a: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dangerous</a:t>
                      </a: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furious </a:t>
                      </a:r>
                    </a:p>
                    <a:p>
                      <a:pPr algn="ctr"/>
                      <a:endParaRPr lang="en-GB" sz="1200" u="sng" dirty="0">
                        <a:solidFill>
                          <a:srgbClr val="00B050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endParaRPr lang="en-GB" sz="1200" u="sng" dirty="0">
                        <a:solidFill>
                          <a:srgbClr val="00B050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solidFill>
                            <a:srgbClr val="F39257"/>
                          </a:solidFill>
                          <a:latin typeface="Comic Sans MS" panose="030F0902030302020204" pitchFamily="66" charset="0"/>
                        </a:rPr>
                        <a:t>Spicy</a:t>
                      </a:r>
                    </a:p>
                    <a:p>
                      <a:pPr algn="ctr"/>
                      <a:endParaRPr lang="en-GB" sz="1200" u="sng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Write the words in sentences.</a:t>
                      </a:r>
                    </a:p>
                    <a:p>
                      <a:pPr algn="ctr"/>
                      <a:endParaRPr lang="en-GB" sz="12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Luckily, I had never seen a </a:t>
                      </a:r>
                      <a:r>
                        <a:rPr lang="en-GB" sz="1200" b="1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dangerous, poisonous </a:t>
                      </a:r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snake before.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solidFill>
                            <a:srgbClr val="FF0000"/>
                          </a:solidFill>
                          <a:latin typeface="Comic Sans MS" panose="030F0902030302020204" pitchFamily="66" charset="0"/>
                        </a:rPr>
                        <a:t>Hot</a:t>
                      </a:r>
                    </a:p>
                    <a:p>
                      <a:pPr algn="ctr"/>
                      <a:endParaRPr lang="en-GB" sz="1200" u="sng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Write a story using all of the words</a:t>
                      </a:r>
                    </a:p>
                    <a:p>
                      <a:pPr algn="ctr"/>
                      <a:endParaRPr lang="en-GB" sz="12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200" b="1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Furious</a:t>
                      </a:r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, I stormed upstairs to my room stomping like an elephant. I couldn’t believe what just happened…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5425">
                <a:tc gridSpan="3">
                  <a:txBody>
                    <a:bodyPr/>
                    <a:lstStyle/>
                    <a:p>
                      <a:pPr lvl="0"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Suggested strategies: coloured segments (colour the –</a:t>
                      </a:r>
                      <a:r>
                        <a:rPr lang="en-GB" sz="1200" b="0" u="none" dirty="0" err="1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ous</a:t>
                      </a:r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 suffix a different colour) or backwards words</a:t>
                      </a:r>
                    </a:p>
                    <a:p>
                      <a:pPr lvl="0" algn="ctr"/>
                      <a:endParaRPr lang="en-GB" sz="1200" b="0" u="none" dirty="0">
                        <a:solidFill>
                          <a:srgbClr val="FF0000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u="none" dirty="0">
                          <a:solidFill>
                            <a:srgbClr val="FF0000"/>
                          </a:solidFill>
                          <a:latin typeface="Comic Sans MS" panose="030F0902030302020204" pitchFamily="66" charset="0"/>
                        </a:rPr>
                        <a:t>It’s important to practice your spellings every day ready for the Friday spelling test.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GB" sz="14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B991A895-AE16-7047-8C57-0887D5D48013}"/>
              </a:ext>
            </a:extLst>
          </p:cNvPr>
          <p:cNvSpPr txBox="1"/>
          <p:nvPr/>
        </p:nvSpPr>
        <p:spPr>
          <a:xfrm>
            <a:off x="641164" y="4547108"/>
            <a:ext cx="5544616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Comic Sans MS" panose="030F0902030302020204" pitchFamily="66" charset="0"/>
              </a:rPr>
              <a:t>Week Commencing Monday 1</a:t>
            </a:r>
            <a:r>
              <a:rPr lang="en-GB" sz="1400" baseline="30000" dirty="0">
                <a:latin typeface="Comic Sans MS" panose="030F0902030302020204" pitchFamily="66" charset="0"/>
              </a:rPr>
              <a:t>st</a:t>
            </a:r>
            <a:r>
              <a:rPr lang="en-GB" sz="1400" dirty="0">
                <a:latin typeface="Comic Sans MS" panose="030F0902030302020204" pitchFamily="66" charset="0"/>
              </a:rPr>
              <a:t> June</a:t>
            </a:r>
          </a:p>
        </p:txBody>
      </p:sp>
    </p:spTree>
    <p:extLst>
      <p:ext uri="{BB962C8B-B14F-4D97-AF65-F5344CB8AC3E}">
        <p14:creationId xmlns:p14="http://schemas.microsoft.com/office/powerpoint/2010/main" val="25980499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189</Words>
  <Application>Microsoft Office PowerPoint</Application>
  <PresentationFormat>On-screen Show (4:3)</PresentationFormat>
  <Paragraphs>45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Leonie O'Reilly</dc:creator>
  <cp:lastModifiedBy>SmithC</cp:lastModifiedBy>
  <cp:revision>1</cp:revision>
  <dcterms:created xsi:type="dcterms:W3CDTF">2020-05-31T16:40:44Z</dcterms:created>
  <dcterms:modified xsi:type="dcterms:W3CDTF">2020-06-01T10:19:32Z</dcterms:modified>
</cp:coreProperties>
</file>