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7" r:id="rId3"/>
    <p:sldId id="258" r:id="rId4"/>
    <p:sldId id="259" r:id="rId5"/>
    <p:sldId id="271" r:id="rId6"/>
    <p:sldId id="264" r:id="rId7"/>
    <p:sldId id="260" r:id="rId8"/>
    <p:sldId id="267" r:id="rId9"/>
    <p:sldId id="270" r:id="rId10"/>
    <p:sldId id="262" r:id="rId11"/>
    <p:sldId id="263" r:id="rId1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4E0A9A-3949-47AC-8ECC-909C9E24AF25}" type="datetimeFigureOut">
              <a:rPr lang="en-GB" smtClean="0"/>
              <a:pPr/>
              <a:t>11/10/2021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1C6DB1-A930-48A6-992E-4300E79A0B7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6397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882C23-E1F3-45B3-94CF-8EAA539892B8}" type="datetimeFigureOut">
              <a:rPr lang="en-GB" smtClean="0"/>
              <a:pPr/>
              <a:t>11/10/2021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4AACDB-E9F3-4667-952F-ED3441BF10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223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Share</a:t>
            </a:r>
            <a:r>
              <a:rPr lang="en-GB" baseline="0" dirty="0"/>
              <a:t> examples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AACDB-E9F3-4667-952F-ED3441BF1007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18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DB7DD-9324-4695-8052-8C539B669E98}" type="datetimeFigureOut">
              <a:rPr lang="en-GB" smtClean="0"/>
              <a:pPr/>
              <a:t>11/10/2021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DB7DD-9324-4695-8052-8C539B669E98}" type="datetimeFigureOut">
              <a:rPr lang="en-GB" smtClean="0"/>
              <a:pPr/>
              <a:t>11/10/2021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DB7DD-9324-4695-8052-8C539B669E98}" type="datetimeFigureOut">
              <a:rPr lang="en-GB" smtClean="0"/>
              <a:pPr/>
              <a:t>11/10/2021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DB7DD-9324-4695-8052-8C539B669E98}" type="datetimeFigureOut">
              <a:rPr lang="en-GB" smtClean="0"/>
              <a:pPr/>
              <a:t>11/10/2021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DB7DD-9324-4695-8052-8C539B669E98}" type="datetimeFigureOut">
              <a:rPr lang="en-GB" smtClean="0"/>
              <a:pPr/>
              <a:t>11/10/2021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DB7DD-9324-4695-8052-8C539B669E98}" type="datetimeFigureOut">
              <a:rPr lang="en-GB" smtClean="0"/>
              <a:pPr/>
              <a:t>11/10/2021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DB7DD-9324-4695-8052-8C539B669E98}" type="datetimeFigureOut">
              <a:rPr lang="en-GB" smtClean="0"/>
              <a:pPr/>
              <a:t>11/10/2021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DB7DD-9324-4695-8052-8C539B669E98}" type="datetimeFigureOut">
              <a:rPr lang="en-GB" smtClean="0"/>
              <a:pPr/>
              <a:t>11/10/2021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FBBDB7DD-9324-4695-8052-8C539B669E98}" type="datetimeFigureOut">
              <a:rPr lang="en-GB" smtClean="0"/>
              <a:pPr/>
              <a:t>11/10/2021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DB7DD-9324-4695-8052-8C539B669E98}" type="datetimeFigureOut">
              <a:rPr lang="en-GB" smtClean="0"/>
              <a:pPr/>
              <a:t>11/10/2021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DB7DD-9324-4695-8052-8C539B669E98}" type="datetimeFigureOut">
              <a:rPr lang="en-GB" smtClean="0"/>
              <a:pPr/>
              <a:t>11/10/2021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FBBDB7DD-9324-4695-8052-8C539B669E98}" type="datetimeFigureOut">
              <a:rPr lang="en-GB" smtClean="0"/>
              <a:pPr/>
              <a:t>11/10/2021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66B1689-1BEB-4315-8BC1-C5CCEC03AC7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End of KS1 assessments</a:t>
            </a:r>
            <a:br>
              <a:rPr lang="en-GB" dirty="0"/>
            </a:br>
            <a:r>
              <a:rPr lang="en-GB" dirty="0"/>
              <a:t>Year 2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Information and tips for parents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42F57BA-14D7-480F-A801-F445C45EB5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85800" y="188640"/>
            <a:ext cx="609600" cy="609600"/>
          </a:xfrm>
          <a:prstGeom prst="rect">
            <a:avLst/>
          </a:prstGeom>
        </p:spPr>
      </p:pic>
      <p:pic>
        <p:nvPicPr>
          <p:cNvPr id="5" name="Picture 2" descr="See the source image">
            <a:extLst>
              <a:ext uri="{FF2B5EF4-FFF2-40B4-BE49-F238E27FC236}">
                <a16:creationId xmlns:a16="http://schemas.microsoft.com/office/drawing/2014/main" id="{46AE6A89-CE76-40CD-A270-90A6C30B64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776" y="260648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8895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Challenges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class are used to assessments being referred to as ‘challenges’.</a:t>
            </a:r>
          </a:p>
          <a:p>
            <a:r>
              <a:rPr lang="en-GB" dirty="0"/>
              <a:t>This is carried out in the classroom.</a:t>
            </a:r>
          </a:p>
          <a:p>
            <a:r>
              <a:rPr lang="en-GB" dirty="0"/>
              <a:t>The children know the challenges help the teachers to identify gaps and know what to teach them next.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4114848-F655-4C89-8468-091BE9DD8F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851920" y="5486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563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65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Test results inform teacher assessments. </a:t>
            </a:r>
          </a:p>
          <a:p>
            <a:pPr marL="0" indent="0">
              <a:buNone/>
            </a:pPr>
            <a:r>
              <a:rPr lang="en-GB" dirty="0"/>
              <a:t>We use interim teacher assessment frameworks</a:t>
            </a:r>
          </a:p>
          <a:p>
            <a:pPr marL="0" indent="0">
              <a:buNone/>
            </a:pPr>
            <a:r>
              <a:rPr lang="en-GB" dirty="0"/>
              <a:t>Moderators will look at test results and books from the year. </a:t>
            </a:r>
          </a:p>
          <a:p>
            <a:pPr marL="0" indent="0">
              <a:buNone/>
            </a:pPr>
            <a:r>
              <a:rPr lang="en-GB" dirty="0"/>
              <a:t>To score Age related they need to achieve</a:t>
            </a:r>
          </a:p>
          <a:p>
            <a:pPr marL="0" indent="0">
              <a:buNone/>
            </a:pPr>
            <a:r>
              <a:rPr lang="en-GB" dirty="0"/>
              <a:t>A scaled score of 100.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B6746D8-D1C8-4DC2-A4CD-F3578E9A77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4046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152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00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Type of papers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Reading-2 papers</a:t>
            </a:r>
          </a:p>
          <a:p>
            <a:r>
              <a:rPr lang="en-GB" dirty="0"/>
              <a:t>Maths 2 papers-Arithmetic and reasoning</a:t>
            </a:r>
          </a:p>
          <a:p>
            <a:r>
              <a:rPr lang="en-GB" dirty="0"/>
              <a:t>Writing task (all unaided writing looked at from recent weeks)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l="23152" t="21840" r="23928" b="36161"/>
          <a:stretch>
            <a:fillRect/>
          </a:stretch>
        </p:blipFill>
        <p:spPr bwMode="auto">
          <a:xfrm>
            <a:off x="971600" y="3789040"/>
            <a:ext cx="6290619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97A7FE0-D6E2-455E-8443-5C5D6B3F43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88024" y="457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681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/>
              <a:t>Pupils who should not take the tests </a:t>
            </a:r>
            <a:br>
              <a:rPr lang="en-GB" sz="4400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Pupils should not take the tests if any of the following apply: </a:t>
            </a:r>
          </a:p>
          <a:p>
            <a:r>
              <a:rPr lang="en-GB" dirty="0"/>
              <a:t>they have not completed the relevant KS1 programme of study </a:t>
            </a:r>
          </a:p>
          <a:p>
            <a:r>
              <a:rPr lang="en-GB" dirty="0"/>
              <a:t>they are working below the overall standard of the KS1 tests (and are considered to be unable to answer the easiest questions) </a:t>
            </a:r>
          </a:p>
          <a:p>
            <a:r>
              <a:rPr lang="en-GB" dirty="0"/>
              <a:t>they are working at the standard of the KS1 tests but are unable to participate, even when using suitable access arrangements </a:t>
            </a:r>
          </a:p>
          <a:p>
            <a:endParaRPr lang="en-GB" dirty="0"/>
          </a:p>
          <a:p>
            <a:r>
              <a:rPr lang="en-GB" dirty="0"/>
              <a:t>The pre-key stage standards for pupils engaged in subject-specific study and who are working below the standard of the KS1 national curriculum assessments. </a:t>
            </a:r>
          </a:p>
          <a:p>
            <a:r>
              <a:rPr lang="en-GB" dirty="0"/>
              <a:t>If a </a:t>
            </a:r>
            <a:r>
              <a:rPr lang="en-GB" dirty="0" err="1"/>
              <a:t>headteacher</a:t>
            </a:r>
            <a:r>
              <a:rPr lang="en-GB" dirty="0"/>
              <a:t> decides a pupil should not take one or more of the tests, they must report this decision to the parents.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578B908-BD40-404F-9756-5C97919597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3528" y="79857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54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1562"/>
            <a:ext cx="7776864" cy="6736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37D6699-1804-4D16-98B5-231EF2FA75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089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9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you help?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Maths</a:t>
            </a:r>
          </a:p>
          <a:p>
            <a:endParaRPr lang="en-GB" dirty="0"/>
          </a:p>
          <a:p>
            <a:r>
              <a:rPr lang="en-GB" dirty="0"/>
              <a:t>No apparatus or resources are allowed to be used. </a:t>
            </a:r>
          </a:p>
          <a:p>
            <a:r>
              <a:rPr lang="en-GB" dirty="0"/>
              <a:t>In home work- encourage the children to draw pictures to help them</a:t>
            </a:r>
          </a:p>
          <a:p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51227BC-F173-4490-B58E-C89DC87187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773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4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9" y="762000"/>
            <a:ext cx="5318150" cy="534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26239DE-9D67-4F62-98B0-FE12C92693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51520" y="2606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020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8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Growth </a:t>
            </a:r>
            <a:r>
              <a:rPr lang="en-GB" dirty="0" err="1"/>
              <a:t>mindset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547664" y="2708920"/>
            <a:ext cx="48965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I can’t do it yet!</a:t>
            </a:r>
          </a:p>
          <a:p>
            <a:endParaRPr lang="en-GB" sz="4400" dirty="0"/>
          </a:p>
          <a:p>
            <a:r>
              <a:rPr lang="en-GB" sz="4400" dirty="0"/>
              <a:t>Show me!</a:t>
            </a:r>
          </a:p>
          <a:p>
            <a:endParaRPr lang="en-GB" sz="4400" dirty="0"/>
          </a:p>
          <a:p>
            <a:r>
              <a:rPr lang="en-GB" sz="4400" dirty="0"/>
              <a:t>Prove it!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35955A2-0761-4AAB-919B-E123C09C5A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274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3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Continue to help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Good attendance- please ensure your child is here every day</a:t>
            </a:r>
          </a:p>
          <a:p>
            <a:r>
              <a:rPr lang="en-GB" dirty="0"/>
              <a:t>Complete all homework</a:t>
            </a:r>
          </a:p>
          <a:p>
            <a:r>
              <a:rPr lang="en-GB" dirty="0"/>
              <a:t>Read at least 5 days a week (Thank you for your support)</a:t>
            </a:r>
          </a:p>
          <a:p>
            <a:r>
              <a:rPr lang="en-GB" dirty="0"/>
              <a:t>Breakfast, sleep, come to school calmly and relaxed.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717B25D-6A69-45EA-9B71-B2E3D94E77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687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3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We complete SATs to help inform our teacher assessments</a:t>
            </a:r>
          </a:p>
          <a:p>
            <a:r>
              <a:rPr lang="en-GB" dirty="0"/>
              <a:t>I can decide to give breaks, stop </a:t>
            </a:r>
            <a:r>
              <a:rPr lang="en-GB" dirty="0" err="1"/>
              <a:t>etc</a:t>
            </a:r>
            <a:r>
              <a:rPr lang="en-GB" dirty="0"/>
              <a:t> based on individual children’s needs.</a:t>
            </a:r>
          </a:p>
          <a:p>
            <a:r>
              <a:rPr lang="en-GB" dirty="0"/>
              <a:t>Remember spelling, reading, maths-little and often really does help. </a:t>
            </a:r>
          </a:p>
          <a:p>
            <a:r>
              <a:rPr lang="en-GB" dirty="0"/>
              <a:t>Questions-Tell me 3 things you learnt today. </a:t>
            </a:r>
          </a:p>
          <a:p>
            <a:r>
              <a:rPr lang="en-GB" dirty="0"/>
              <a:t>What was the best bit about today? What did you not enjoy? Anything tricky?</a:t>
            </a:r>
          </a:p>
          <a:p>
            <a:r>
              <a:rPr lang="en-GB" dirty="0"/>
              <a:t>Thank you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A73AEDE-B804-4FAC-83EF-D65BB90EDB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626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6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TotalTime>285</TotalTime>
  <Words>390</Words>
  <Application>Microsoft Office PowerPoint</Application>
  <PresentationFormat>On-screen Show (4:3)</PresentationFormat>
  <Paragraphs>49</Paragraphs>
  <Slides>11</Slides>
  <Notes>1</Notes>
  <HiddenSlides>0</HiddenSlides>
  <MMClips>11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Corbel</vt:lpstr>
      <vt:lpstr>Wingdings</vt:lpstr>
      <vt:lpstr>Wingdings 2</vt:lpstr>
      <vt:lpstr>Wingdings 3</vt:lpstr>
      <vt:lpstr>Module</vt:lpstr>
      <vt:lpstr>End of KS1 assessments Year 2 </vt:lpstr>
      <vt:lpstr>Challenges </vt:lpstr>
      <vt:lpstr>Assessments</vt:lpstr>
      <vt:lpstr>Type of papers</vt:lpstr>
      <vt:lpstr>Pupils who should not take the tests  </vt:lpstr>
      <vt:lpstr>PowerPoint Presentation</vt:lpstr>
      <vt:lpstr>How can you help?</vt:lpstr>
      <vt:lpstr>PowerPoint Presentation</vt:lpstr>
      <vt:lpstr>Growth mindset</vt:lpstr>
      <vt:lpstr>Continue to help</vt:lpstr>
      <vt:lpstr>Summary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End of KS1 assessments Year 2 May 2017</dc:title>
  <dc:creator>ElsonC</dc:creator>
  <cp:lastModifiedBy>HashemiC</cp:lastModifiedBy>
  <cp:revision>22</cp:revision>
  <cp:lastPrinted>2018-02-05T14:31:16Z</cp:lastPrinted>
  <dcterms:created xsi:type="dcterms:W3CDTF">2017-03-12T12:01:44Z</dcterms:created>
  <dcterms:modified xsi:type="dcterms:W3CDTF">2021-10-11T14:32:05Z</dcterms:modified>
</cp:coreProperties>
</file>