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56" r:id="rId2"/>
    <p:sldId id="257" r:id="rId3"/>
    <p:sldId id="258" r:id="rId4"/>
  </p:sldIdLst>
  <p:sldSz cx="6858000" cy="9144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749"/>
    <p:restoredTop sz="95827"/>
  </p:normalViewPr>
  <p:slideViewPr>
    <p:cSldViewPr snapToGrid="0" snapToObjects="1">
      <p:cViewPr varScale="1">
        <p:scale>
          <a:sx n="84" d="100"/>
          <a:sy n="84" d="100"/>
        </p:scale>
        <p:origin x="3032" y="1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96484"/>
            <a:ext cx="5829300" cy="3183467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802717"/>
            <a:ext cx="5143500" cy="2207683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1150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1134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279653"/>
            <a:ext cx="5915025" cy="3803649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119286"/>
            <a:ext cx="5915025" cy="200024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34437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434167"/>
            <a:ext cx="2914650" cy="5801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2269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86836"/>
            <a:ext cx="5915025" cy="1767417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241551"/>
            <a:ext cx="2901255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340100"/>
            <a:ext cx="2901255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241551"/>
            <a:ext cx="2915543" cy="1098549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340100"/>
            <a:ext cx="2915543" cy="4912784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97484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918970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90755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316569"/>
            <a:ext cx="3471863" cy="6498167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53254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09600"/>
            <a:ext cx="2211884" cy="21336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316569"/>
            <a:ext cx="3471863" cy="6498167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743200"/>
            <a:ext cx="2211884" cy="508211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52832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07568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86834"/>
            <a:ext cx="1478756" cy="77491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86834"/>
            <a:ext cx="4350544" cy="77491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57280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86836"/>
            <a:ext cx="5915025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434167"/>
            <a:ext cx="5915025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EC0466-484A-FD4D-B1E1-FEE0E3478D6D}" type="datetimeFigureOut">
              <a:rPr lang="en-GB" smtClean="0"/>
              <a:t>02/06/2020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475136"/>
            <a:ext cx="2314575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475136"/>
            <a:ext cx="154305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2D3E5-B1FD-CC4A-8B6E-C024C0BF93C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80287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Wednesday 10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-1"/>
            <a:ext cx="4251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LO: To identify features of a character description</a:t>
            </a:r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4CEF3F8A-9154-3947-823A-C8F0562638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68324"/>
            <a:ext cx="6507480" cy="3591863"/>
          </a:xfrm>
          <a:prstGeom prst="rect">
            <a:avLst/>
          </a:prstGeom>
        </p:spPr>
      </p:pic>
      <p:pic>
        <p:nvPicPr>
          <p:cNvPr id="11" name="Picture 10" descr="A screenshot of a cell phone&#10;&#10;Description automatically generated">
            <a:extLst>
              <a:ext uri="{FF2B5EF4-FFF2-40B4-BE49-F238E27FC236}">
                <a16:creationId xmlns:a16="http://schemas.microsoft.com/office/drawing/2014/main" id="{DD020BF6-41C5-E746-90C4-BBA71E20B0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9016"/>
          <a:stretch/>
        </p:blipFill>
        <p:spPr>
          <a:xfrm>
            <a:off x="83820" y="4997477"/>
            <a:ext cx="6690360" cy="3282905"/>
          </a:xfrm>
          <a:prstGeom prst="rect">
            <a:avLst/>
          </a:prstGeom>
        </p:spPr>
      </p:pic>
      <p:sp>
        <p:nvSpPr>
          <p:cNvPr id="17" name="TextBox 16">
            <a:extLst>
              <a:ext uri="{FF2B5EF4-FFF2-40B4-BE49-F238E27FC236}">
                <a16:creationId xmlns:a16="http://schemas.microsoft.com/office/drawing/2014/main" id="{9510D0F6-A74D-C84C-A762-7F4BEE2FEDC5}"/>
              </a:ext>
            </a:extLst>
          </p:cNvPr>
          <p:cNvSpPr txBox="1"/>
          <p:nvPr/>
        </p:nvSpPr>
        <p:spPr>
          <a:xfrm>
            <a:off x="640080" y="699437"/>
            <a:ext cx="6385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>
                <a:latin typeface="Comic Sans MS" panose="030F0902030302020204" pitchFamily="66" charset="0"/>
              </a:rPr>
              <a:t>Watch today’s video before using these resources </a:t>
            </a:r>
          </a:p>
        </p:txBody>
      </p:sp>
    </p:spTree>
    <p:extLst>
      <p:ext uri="{BB962C8B-B14F-4D97-AF65-F5344CB8AC3E}">
        <p14:creationId xmlns:p14="http://schemas.microsoft.com/office/powerpoint/2010/main" val="4476061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Wednesday 10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-1"/>
            <a:ext cx="4251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LO: To identify features of a character description</a:t>
            </a:r>
          </a:p>
        </p:txBody>
      </p:sp>
      <p:pic>
        <p:nvPicPr>
          <p:cNvPr id="14" name="Picture 13" descr="A screenshot of a cell phone&#10;&#10;Description automatically generated">
            <a:extLst>
              <a:ext uri="{FF2B5EF4-FFF2-40B4-BE49-F238E27FC236}">
                <a16:creationId xmlns:a16="http://schemas.microsoft.com/office/drawing/2014/main" id="{30091B1D-9F75-9E45-ABE8-8A530DB0894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1536"/>
          <a:stretch/>
        </p:blipFill>
        <p:spPr>
          <a:xfrm>
            <a:off x="0" y="785853"/>
            <a:ext cx="6858000" cy="3267988"/>
          </a:xfrm>
          <a:prstGeom prst="rect">
            <a:avLst/>
          </a:prstGeom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6A64F34A-9A6F-984C-A248-828EDDCC6752}"/>
              </a:ext>
            </a:extLst>
          </p:cNvPr>
          <p:cNvSpPr/>
          <p:nvPr/>
        </p:nvSpPr>
        <p:spPr>
          <a:xfrm>
            <a:off x="304800" y="4479981"/>
            <a:ext cx="6248400" cy="35509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F3C3687-DBDC-F54C-B777-1DFFC04CC219}"/>
              </a:ext>
            </a:extLst>
          </p:cNvPr>
          <p:cNvSpPr/>
          <p:nvPr/>
        </p:nvSpPr>
        <p:spPr>
          <a:xfrm>
            <a:off x="304800" y="8129258"/>
            <a:ext cx="6248400" cy="45777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97716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268DD8DB-77B7-BD4F-9BCF-CF555D9D4419}"/>
              </a:ext>
            </a:extLst>
          </p:cNvPr>
          <p:cNvSpPr txBox="1"/>
          <p:nvPr/>
        </p:nvSpPr>
        <p:spPr>
          <a:xfrm>
            <a:off x="4602480" y="0"/>
            <a:ext cx="22555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GB" sz="1600" u="sng" dirty="0">
                <a:latin typeface="Comic Sans MS" panose="030F0902030302020204" pitchFamily="66" charset="0"/>
              </a:rPr>
              <a:t>Wednesday 10</a:t>
            </a:r>
            <a:r>
              <a:rPr lang="en-GB" sz="1600" u="sng" baseline="30000" dirty="0">
                <a:latin typeface="Comic Sans MS" panose="030F0902030302020204" pitchFamily="66" charset="0"/>
              </a:rPr>
              <a:t>th</a:t>
            </a:r>
            <a:r>
              <a:rPr lang="en-GB" sz="1600" u="sng" dirty="0">
                <a:latin typeface="Comic Sans MS" panose="030F0902030302020204" pitchFamily="66" charset="0"/>
              </a:rPr>
              <a:t> June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93AB5AB3-C6E5-8746-A0C5-3BE10A8E88DD}"/>
              </a:ext>
            </a:extLst>
          </p:cNvPr>
          <p:cNvSpPr txBox="1"/>
          <p:nvPr/>
        </p:nvSpPr>
        <p:spPr>
          <a:xfrm>
            <a:off x="0" y="-1"/>
            <a:ext cx="42519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u="sng" dirty="0">
                <a:latin typeface="Comic Sans MS" panose="030F0902030302020204" pitchFamily="66" charset="0"/>
              </a:rPr>
              <a:t>LO: To identify features of a character description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128AF03-A5C7-FE42-BCF3-40CE6BE91039}"/>
              </a:ext>
            </a:extLst>
          </p:cNvPr>
          <p:cNvSpPr txBox="1"/>
          <p:nvPr/>
        </p:nvSpPr>
        <p:spPr>
          <a:xfrm>
            <a:off x="0" y="584774"/>
            <a:ext cx="42519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u="sng" dirty="0">
                <a:solidFill>
                  <a:srgbClr val="FF0000"/>
                </a:solidFill>
                <a:latin typeface="Comic Sans MS" panose="030F0902030302020204" pitchFamily="66" charset="0"/>
              </a:rPr>
              <a:t>ANSWER SHEET</a:t>
            </a:r>
          </a:p>
        </p:txBody>
      </p:sp>
      <p:pic>
        <p:nvPicPr>
          <p:cNvPr id="6" name="Picture 5" descr="A screenshot of a cell phone&#10;&#10;Description automatically generated">
            <a:extLst>
              <a:ext uri="{FF2B5EF4-FFF2-40B4-BE49-F238E27FC236}">
                <a16:creationId xmlns:a16="http://schemas.microsoft.com/office/drawing/2014/main" id="{8281F7CF-FD25-BA4D-9D86-7F650E3C04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640" y="6759162"/>
            <a:ext cx="4010646" cy="183649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0" name="Picture 9" descr="A screenshot of a cell phone&#10;&#10;Description automatically generated">
            <a:extLst>
              <a:ext uri="{FF2B5EF4-FFF2-40B4-BE49-F238E27FC236}">
                <a16:creationId xmlns:a16="http://schemas.microsoft.com/office/drawing/2014/main" id="{BC0804C3-F922-404A-9A93-894A3F27DBD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640" y="5187553"/>
            <a:ext cx="3869736" cy="1562023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2" name="Picture 11" descr="A picture containing bird, flower&#10;&#10;Description automatically generated">
            <a:extLst>
              <a:ext uri="{FF2B5EF4-FFF2-40B4-BE49-F238E27FC236}">
                <a16:creationId xmlns:a16="http://schemas.microsoft.com/office/drawing/2014/main" id="{6EE559CF-1C37-3540-AEF2-20B2243157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1774" y="1396388"/>
            <a:ext cx="3263294" cy="1420050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5" name="Picture 14" descr="A screenshot of a cell phone&#10;&#10;Description automatically generated">
            <a:extLst>
              <a:ext uri="{FF2B5EF4-FFF2-40B4-BE49-F238E27FC236}">
                <a16:creationId xmlns:a16="http://schemas.microsoft.com/office/drawing/2014/main" id="{43ED25FB-C5DB-A04C-9932-8E10BB2B6E4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7640" y="3469589"/>
            <a:ext cx="4251960" cy="1717964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19" name="Picture 18" descr="A screenshot of a cell phone&#10;&#10;Description automatically generated">
            <a:extLst>
              <a:ext uri="{FF2B5EF4-FFF2-40B4-BE49-F238E27FC236}">
                <a16:creationId xmlns:a16="http://schemas.microsoft.com/office/drawing/2014/main" id="{283F0164-5AE6-A34C-878F-7C8F7989F0B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7640" y="1226388"/>
            <a:ext cx="3158588" cy="2243201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49485158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49</TotalTime>
  <Words>45</Words>
  <Application>Microsoft Macintosh PowerPoint</Application>
  <PresentationFormat>On-screen Show (4:3)</PresentationFormat>
  <Paragraphs>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Leonie O'Reilly</dc:creator>
  <cp:lastModifiedBy>Leonie O'Reilly</cp:lastModifiedBy>
  <cp:revision>15</cp:revision>
  <dcterms:created xsi:type="dcterms:W3CDTF">2020-06-02T08:06:38Z</dcterms:created>
  <dcterms:modified xsi:type="dcterms:W3CDTF">2020-06-02T09:00:20Z</dcterms:modified>
</cp:coreProperties>
</file>