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B9D769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38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0885" y="1642600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400" dirty="0"/>
              <a:t>Some maps use grid references to give locations. </a:t>
            </a:r>
          </a:p>
          <a:p>
            <a:r>
              <a:rPr lang="en-GB" sz="1400" dirty="0"/>
              <a:t>The caves are at the grid reference F6. F is the column and 6 is the row</a:t>
            </a:r>
            <a:r>
              <a:rPr lang="en-GB" dirty="0"/>
              <a:t>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785446" y="2251348"/>
            <a:ext cx="4848436" cy="3979740"/>
            <a:chOff x="1785446" y="1924328"/>
            <a:chExt cx="5391732" cy="430676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5446" y="1924328"/>
              <a:ext cx="5391732" cy="4306760"/>
            </a:xfrm>
            <a:prstGeom prst="rect">
              <a:avLst/>
            </a:prstGeom>
          </p:spPr>
        </p:pic>
        <p:sp>
          <p:nvSpPr>
            <p:cNvPr id="6" name="c3"/>
            <p:cNvSpPr/>
            <p:nvPr/>
          </p:nvSpPr>
          <p:spPr>
            <a:xfrm>
              <a:off x="3042369" y="4457880"/>
              <a:ext cx="497756" cy="481462"/>
            </a:xfrm>
            <a:prstGeom prst="rect">
              <a:avLst/>
            </a:prstGeom>
            <a:solidFill>
              <a:srgbClr val="B9D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d2"/>
            <p:cNvSpPr/>
            <p:nvPr/>
          </p:nvSpPr>
          <p:spPr>
            <a:xfrm>
              <a:off x="3561557" y="4965086"/>
              <a:ext cx="497756" cy="481462"/>
            </a:xfrm>
            <a:prstGeom prst="rect">
              <a:avLst/>
            </a:prstGeom>
            <a:solidFill>
              <a:srgbClr val="B9D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i5"/>
            <p:cNvSpPr/>
            <p:nvPr/>
          </p:nvSpPr>
          <p:spPr>
            <a:xfrm>
              <a:off x="6149975" y="3449817"/>
              <a:ext cx="497756" cy="481462"/>
            </a:xfrm>
            <a:prstGeom prst="rect">
              <a:avLst/>
            </a:prstGeom>
            <a:solidFill>
              <a:srgbClr val="B9D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g7"/>
            <p:cNvSpPr/>
            <p:nvPr/>
          </p:nvSpPr>
          <p:spPr>
            <a:xfrm>
              <a:off x="5108892" y="2446835"/>
              <a:ext cx="497756" cy="481462"/>
            </a:xfrm>
            <a:prstGeom prst="rect">
              <a:avLst/>
            </a:prstGeom>
            <a:solidFill>
              <a:srgbClr val="B9D7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62" y="4525122"/>
            <a:ext cx="1227116" cy="122599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16A8E5-B3A0-435B-A11A-43763476CC34}"/>
              </a:ext>
            </a:extLst>
          </p:cNvPr>
          <p:cNvSpPr txBox="1"/>
          <p:nvPr/>
        </p:nvSpPr>
        <p:spPr>
          <a:xfrm>
            <a:off x="6185647" y="609600"/>
            <a:ext cx="16241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Monday 22</a:t>
            </a:r>
            <a:r>
              <a:rPr lang="en-GB" sz="1400" u="sng" baseline="30000" dirty="0"/>
              <a:t>nd</a:t>
            </a:r>
            <a:r>
              <a:rPr lang="en-GB" sz="1400" u="sng" dirty="0"/>
              <a:t> June</a:t>
            </a:r>
          </a:p>
        </p:txBody>
      </p:sp>
      <p:sp>
        <p:nvSpPr>
          <p:cNvPr id="15" name="Title 2">
            <a:extLst>
              <a:ext uri="{FF2B5EF4-FFF2-40B4-BE49-F238E27FC236}">
                <a16:creationId xmlns:a16="http://schemas.microsoft.com/office/drawing/2014/main" id="{CC015A04-F53F-4DA2-A046-37815F1DC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03" y="813613"/>
            <a:ext cx="8220075" cy="994306"/>
          </a:xfrm>
        </p:spPr>
        <p:txBody>
          <a:bodyPr/>
          <a:lstStyle/>
          <a:p>
            <a:pPr algn="ctr"/>
            <a:r>
              <a:rPr lang="en-GB" sz="1400" b="0" u="sng" dirty="0"/>
              <a:t>LO: to use grid references to locate positions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80DC92-75D7-4E83-BC2A-1D64E5AEDB7C}"/>
              </a:ext>
            </a:extLst>
          </p:cNvPr>
          <p:cNvSpPr txBox="1"/>
          <p:nvPr/>
        </p:nvSpPr>
        <p:spPr>
          <a:xfrm>
            <a:off x="1551024" y="22702"/>
            <a:ext cx="6256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Read through these slides before attempting today’s work</a:t>
            </a:r>
          </a:p>
        </p:txBody>
      </p:sp>
    </p:spTree>
    <p:extLst>
      <p:ext uri="{BB962C8B-B14F-4D97-AF65-F5344CB8AC3E}">
        <p14:creationId xmlns:p14="http://schemas.microsoft.com/office/powerpoint/2010/main" val="3976082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18" y="1786065"/>
            <a:ext cx="5391732" cy="43067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704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To find the grid reference for the caves navigate to the letter F, then click the number 6.</a:t>
            </a:r>
          </a:p>
        </p:txBody>
      </p:sp>
      <p:sp>
        <p:nvSpPr>
          <p:cNvPr id="6" name="c3"/>
          <p:cNvSpPr/>
          <p:nvPr/>
        </p:nvSpPr>
        <p:spPr>
          <a:xfrm>
            <a:off x="4253541" y="4319617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d2"/>
          <p:cNvSpPr/>
          <p:nvPr/>
        </p:nvSpPr>
        <p:spPr>
          <a:xfrm>
            <a:off x="4772729" y="4826823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i5"/>
          <p:cNvSpPr/>
          <p:nvPr/>
        </p:nvSpPr>
        <p:spPr>
          <a:xfrm>
            <a:off x="7361147" y="3311554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g7"/>
          <p:cNvSpPr/>
          <p:nvPr/>
        </p:nvSpPr>
        <p:spPr>
          <a:xfrm>
            <a:off x="6320064" y="2308572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5808496" y="1786065"/>
            <a:ext cx="501484" cy="4026892"/>
          </a:xfrm>
          <a:prstGeom prst="rect">
            <a:avLst/>
          </a:prstGeom>
          <a:solidFill>
            <a:srgbClr val="00A7E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 rot="5400000">
            <a:off x="5544909" y="452739"/>
            <a:ext cx="506144" cy="5180738"/>
          </a:xfrm>
          <a:prstGeom prst="rect">
            <a:avLst/>
          </a:prstGeom>
          <a:solidFill>
            <a:srgbClr val="00A7E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"/>
          <p:cNvSpPr/>
          <p:nvPr/>
        </p:nvSpPr>
        <p:spPr>
          <a:xfrm>
            <a:off x="5808495" y="5912652"/>
            <a:ext cx="490969" cy="257810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6"/>
          <p:cNvSpPr/>
          <p:nvPr/>
        </p:nvSpPr>
        <p:spPr>
          <a:xfrm>
            <a:off x="2895057" y="2852118"/>
            <a:ext cx="279321" cy="381979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2223604"/>
            <a:ext cx="2139407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You will find the caves where the column and the row cross, giving the grid reference F6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41" y="4262838"/>
            <a:ext cx="1535578" cy="153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4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704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Let’s find some other places on our island map.</a:t>
            </a:r>
          </a:p>
          <a:p>
            <a:r>
              <a:rPr lang="en-US" dirty="0"/>
              <a:t>Find the waterfall at C3.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446" y="1924328"/>
            <a:ext cx="5391732" cy="4306760"/>
          </a:xfrm>
          <a:prstGeom prst="rect">
            <a:avLst/>
          </a:prstGeom>
        </p:spPr>
      </p:pic>
      <p:sp>
        <p:nvSpPr>
          <p:cNvPr id="6" name="c3"/>
          <p:cNvSpPr/>
          <p:nvPr/>
        </p:nvSpPr>
        <p:spPr>
          <a:xfrm>
            <a:off x="3042369" y="4457880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d2"/>
          <p:cNvSpPr/>
          <p:nvPr/>
        </p:nvSpPr>
        <p:spPr>
          <a:xfrm>
            <a:off x="3561557" y="4965086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i5"/>
          <p:cNvSpPr/>
          <p:nvPr/>
        </p:nvSpPr>
        <p:spPr>
          <a:xfrm>
            <a:off x="6149975" y="3449817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g7"/>
          <p:cNvSpPr/>
          <p:nvPr/>
        </p:nvSpPr>
        <p:spPr>
          <a:xfrm>
            <a:off x="5108892" y="2446835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50" y="2397109"/>
            <a:ext cx="1535578" cy="153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21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704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Let’s find some other places on our island map.</a:t>
            </a:r>
          </a:p>
          <a:p>
            <a:r>
              <a:rPr lang="en-US" dirty="0"/>
              <a:t>Find the bridge crossing at D2.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446" y="1924328"/>
            <a:ext cx="5391732" cy="4306760"/>
          </a:xfrm>
          <a:prstGeom prst="rect">
            <a:avLst/>
          </a:prstGeom>
        </p:spPr>
      </p:pic>
      <p:sp>
        <p:nvSpPr>
          <p:cNvPr id="9" name="d2"/>
          <p:cNvSpPr/>
          <p:nvPr/>
        </p:nvSpPr>
        <p:spPr>
          <a:xfrm>
            <a:off x="3561557" y="4965086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i5"/>
          <p:cNvSpPr/>
          <p:nvPr/>
        </p:nvSpPr>
        <p:spPr>
          <a:xfrm>
            <a:off x="6149975" y="3449817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g7"/>
          <p:cNvSpPr/>
          <p:nvPr/>
        </p:nvSpPr>
        <p:spPr>
          <a:xfrm>
            <a:off x="5108892" y="2446835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50" y="2397109"/>
            <a:ext cx="1535578" cy="153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5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704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Let’s find some other places on our island map.</a:t>
            </a:r>
          </a:p>
          <a:p>
            <a:r>
              <a:rPr lang="en-US" dirty="0"/>
              <a:t>The camp site is at I5.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446" y="1924328"/>
            <a:ext cx="5391732" cy="4306760"/>
          </a:xfrm>
          <a:prstGeom prst="rect">
            <a:avLst/>
          </a:prstGeom>
        </p:spPr>
      </p:pic>
      <p:sp>
        <p:nvSpPr>
          <p:cNvPr id="10" name="i5"/>
          <p:cNvSpPr/>
          <p:nvPr/>
        </p:nvSpPr>
        <p:spPr>
          <a:xfrm>
            <a:off x="6149975" y="3449817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g7"/>
          <p:cNvSpPr/>
          <p:nvPr/>
        </p:nvSpPr>
        <p:spPr>
          <a:xfrm>
            <a:off x="5108892" y="2446835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50" y="2397109"/>
            <a:ext cx="1535578" cy="153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04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704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Let’s find some other places on our island map.</a:t>
            </a:r>
          </a:p>
          <a:p>
            <a:r>
              <a:rPr lang="en-US" dirty="0"/>
              <a:t>There is a bird sanctuary located at G7.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446" y="1924328"/>
            <a:ext cx="5391732" cy="4306760"/>
          </a:xfrm>
          <a:prstGeom prst="rect">
            <a:avLst/>
          </a:prstGeom>
        </p:spPr>
      </p:pic>
      <p:sp>
        <p:nvSpPr>
          <p:cNvPr id="11" name="g7"/>
          <p:cNvSpPr/>
          <p:nvPr/>
        </p:nvSpPr>
        <p:spPr>
          <a:xfrm>
            <a:off x="5108892" y="2446835"/>
            <a:ext cx="497756" cy="481462"/>
          </a:xfrm>
          <a:prstGeom prst="rect">
            <a:avLst/>
          </a:prstGeom>
          <a:solidFill>
            <a:srgbClr val="B9D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50" y="2397109"/>
            <a:ext cx="1535578" cy="153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7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18" y="1786065"/>
            <a:ext cx="5391732" cy="43067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704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Well done! Look at all the places you found using grid references. </a:t>
            </a:r>
          </a:p>
        </p:txBody>
      </p:sp>
      <p:sp>
        <p:nvSpPr>
          <p:cNvPr id="13" name="f"/>
          <p:cNvSpPr/>
          <p:nvPr/>
        </p:nvSpPr>
        <p:spPr>
          <a:xfrm>
            <a:off x="5808495" y="5912652"/>
            <a:ext cx="490969" cy="257810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6"/>
          <p:cNvSpPr/>
          <p:nvPr/>
        </p:nvSpPr>
        <p:spPr>
          <a:xfrm>
            <a:off x="2895057" y="2852118"/>
            <a:ext cx="279321" cy="381979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86065"/>
            <a:ext cx="2139407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Now lets use directional knowledge to find some other </a:t>
            </a:r>
            <a:br>
              <a:rPr lang="en-US" dirty="0"/>
            </a:br>
            <a:r>
              <a:rPr lang="en-US" dirty="0"/>
              <a:t>grid references.</a:t>
            </a:r>
          </a:p>
          <a:p>
            <a:endParaRPr lang="en-US" dirty="0"/>
          </a:p>
          <a:p>
            <a:r>
              <a:rPr lang="en-US" dirty="0"/>
              <a:t>What is the grid reference that is directly south west of the waterfall?</a:t>
            </a:r>
          </a:p>
        </p:txBody>
      </p:sp>
      <p:sp>
        <p:nvSpPr>
          <p:cNvPr id="3" name="Oval 2"/>
          <p:cNvSpPr/>
          <p:nvPr/>
        </p:nvSpPr>
        <p:spPr>
          <a:xfrm>
            <a:off x="3283223" y="4360511"/>
            <a:ext cx="1407076" cy="140707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A7E6"/>
                </a:solidFill>
              </a:rPr>
              <a:t>B2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665203"/>
            <a:ext cx="1904974" cy="1903228"/>
          </a:xfrm>
          <a:prstGeom prst="rect">
            <a:avLst/>
          </a:prstGeom>
        </p:spPr>
      </p:pic>
      <p:sp>
        <p:nvSpPr>
          <p:cNvPr id="17" name="b2"/>
          <p:cNvSpPr/>
          <p:nvPr/>
        </p:nvSpPr>
        <p:spPr>
          <a:xfrm>
            <a:off x="3744423" y="4823318"/>
            <a:ext cx="484677" cy="481462"/>
          </a:xfrm>
          <a:prstGeom prst="rect">
            <a:avLst/>
          </a:prstGeom>
          <a:solidFill>
            <a:srgbClr val="B9D769">
              <a:alpha val="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2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18" y="1786065"/>
            <a:ext cx="5391732" cy="43067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13" name="f"/>
          <p:cNvSpPr/>
          <p:nvPr/>
        </p:nvSpPr>
        <p:spPr>
          <a:xfrm>
            <a:off x="5808495" y="5912652"/>
            <a:ext cx="490969" cy="257810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6"/>
          <p:cNvSpPr/>
          <p:nvPr/>
        </p:nvSpPr>
        <p:spPr>
          <a:xfrm>
            <a:off x="2895057" y="2852118"/>
            <a:ext cx="279321" cy="381979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86065"/>
            <a:ext cx="213940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What is the grid reference that is on the right hand side of the camp site?</a:t>
            </a:r>
          </a:p>
        </p:txBody>
      </p:sp>
      <p:sp>
        <p:nvSpPr>
          <p:cNvPr id="3" name="Oval 2"/>
          <p:cNvSpPr/>
          <p:nvPr/>
        </p:nvSpPr>
        <p:spPr>
          <a:xfrm>
            <a:off x="7197174" y="2847240"/>
            <a:ext cx="1407076" cy="140707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A7E6"/>
                </a:solidFill>
              </a:rPr>
              <a:t>J5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617453"/>
            <a:ext cx="1904974" cy="1903228"/>
          </a:xfrm>
          <a:prstGeom prst="rect">
            <a:avLst/>
          </a:prstGeom>
        </p:spPr>
      </p:pic>
      <p:sp>
        <p:nvSpPr>
          <p:cNvPr id="17" name="b2"/>
          <p:cNvSpPr/>
          <p:nvPr/>
        </p:nvSpPr>
        <p:spPr>
          <a:xfrm>
            <a:off x="7884623" y="3310047"/>
            <a:ext cx="484677" cy="481462"/>
          </a:xfrm>
          <a:prstGeom prst="rect">
            <a:avLst/>
          </a:prstGeom>
          <a:solidFill>
            <a:srgbClr val="B9D769">
              <a:alpha val="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91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18" y="1786065"/>
            <a:ext cx="5391732" cy="43067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13" name="f"/>
          <p:cNvSpPr/>
          <p:nvPr/>
        </p:nvSpPr>
        <p:spPr>
          <a:xfrm>
            <a:off x="5808495" y="5912652"/>
            <a:ext cx="490969" cy="257810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6"/>
          <p:cNvSpPr/>
          <p:nvPr/>
        </p:nvSpPr>
        <p:spPr>
          <a:xfrm>
            <a:off x="2895057" y="2852118"/>
            <a:ext cx="279321" cy="381979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86065"/>
            <a:ext cx="213940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What is the grid reference that is directly below </a:t>
            </a:r>
            <a:br>
              <a:rPr lang="en-US" dirty="0"/>
            </a:br>
            <a:r>
              <a:rPr lang="en-US" dirty="0"/>
              <a:t>the caves?</a:t>
            </a:r>
          </a:p>
        </p:txBody>
      </p:sp>
      <p:sp>
        <p:nvSpPr>
          <p:cNvPr id="3" name="Oval 2"/>
          <p:cNvSpPr/>
          <p:nvPr/>
        </p:nvSpPr>
        <p:spPr>
          <a:xfrm>
            <a:off x="5313785" y="2852118"/>
            <a:ext cx="1407076" cy="140707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A7E6"/>
                </a:solidFill>
              </a:rPr>
              <a:t>F5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617453"/>
            <a:ext cx="1904974" cy="1903228"/>
          </a:xfrm>
          <a:prstGeom prst="rect">
            <a:avLst/>
          </a:prstGeom>
        </p:spPr>
      </p:pic>
      <p:sp>
        <p:nvSpPr>
          <p:cNvPr id="17" name="b2"/>
          <p:cNvSpPr/>
          <p:nvPr/>
        </p:nvSpPr>
        <p:spPr>
          <a:xfrm>
            <a:off x="5808495" y="3310047"/>
            <a:ext cx="484677" cy="481462"/>
          </a:xfrm>
          <a:prstGeom prst="rect">
            <a:avLst/>
          </a:prstGeom>
          <a:solidFill>
            <a:srgbClr val="B9D769">
              <a:alpha val="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235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18" y="1786065"/>
            <a:ext cx="5391732" cy="43067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Using a Grid Map</a:t>
            </a:r>
          </a:p>
        </p:txBody>
      </p:sp>
      <p:sp>
        <p:nvSpPr>
          <p:cNvPr id="13" name="f"/>
          <p:cNvSpPr/>
          <p:nvPr/>
        </p:nvSpPr>
        <p:spPr>
          <a:xfrm>
            <a:off x="5808495" y="5912652"/>
            <a:ext cx="490969" cy="257810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6"/>
          <p:cNvSpPr/>
          <p:nvPr/>
        </p:nvSpPr>
        <p:spPr>
          <a:xfrm>
            <a:off x="2895057" y="2852118"/>
            <a:ext cx="279321" cy="381979"/>
          </a:xfrm>
          <a:prstGeom prst="rect">
            <a:avLst/>
          </a:prstGeom>
          <a:solidFill>
            <a:schemeClr val="bg1">
              <a:alpha val="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86065"/>
            <a:ext cx="213940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What is the grid reference that is directly above the bird sanctuary ?</a:t>
            </a:r>
          </a:p>
        </p:txBody>
      </p:sp>
      <p:sp>
        <p:nvSpPr>
          <p:cNvPr id="3" name="Oval 2"/>
          <p:cNvSpPr/>
          <p:nvPr/>
        </p:nvSpPr>
        <p:spPr>
          <a:xfrm>
            <a:off x="5876687" y="1348169"/>
            <a:ext cx="1407076" cy="140707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A7E6"/>
                </a:solidFill>
              </a:rPr>
              <a:t>G8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617453"/>
            <a:ext cx="1904974" cy="1903228"/>
          </a:xfrm>
          <a:prstGeom prst="rect">
            <a:avLst/>
          </a:prstGeom>
        </p:spPr>
      </p:pic>
      <p:sp>
        <p:nvSpPr>
          <p:cNvPr id="17" name="b2"/>
          <p:cNvSpPr/>
          <p:nvPr/>
        </p:nvSpPr>
        <p:spPr>
          <a:xfrm>
            <a:off x="6337887" y="1810976"/>
            <a:ext cx="484677" cy="481462"/>
          </a:xfrm>
          <a:prstGeom prst="rect">
            <a:avLst/>
          </a:prstGeom>
          <a:solidFill>
            <a:srgbClr val="B9D769">
              <a:alpha val="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31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142</TotalTime>
  <Words>279</Words>
  <Application>Microsoft Office PowerPoint</Application>
  <PresentationFormat>On-screen Show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Sassoon Infant Rg</vt:lpstr>
      <vt:lpstr>Calibri</vt:lpstr>
      <vt:lpstr>Arial</vt:lpstr>
      <vt:lpstr>Twinkl</vt:lpstr>
      <vt:lpstr>Twinkl SemiBold</vt:lpstr>
      <vt:lpstr>Office Theme</vt:lpstr>
      <vt:lpstr>LO: to use grid references to locate positions</vt:lpstr>
      <vt:lpstr>Using a Grid Map</vt:lpstr>
      <vt:lpstr>Using a Grid Map</vt:lpstr>
      <vt:lpstr>Using a Grid Map</vt:lpstr>
      <vt:lpstr>Using a Grid Map</vt:lpstr>
      <vt:lpstr>Using a Grid Map</vt:lpstr>
      <vt:lpstr>Using a Grid Map</vt:lpstr>
      <vt:lpstr>Using a Grid Map</vt:lpstr>
      <vt:lpstr>Using a Grid Map</vt:lpstr>
      <vt:lpstr>Using a Grid Map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SmithC</cp:lastModifiedBy>
  <cp:revision>12</cp:revision>
  <dcterms:created xsi:type="dcterms:W3CDTF">2019-01-02T13:13:19Z</dcterms:created>
  <dcterms:modified xsi:type="dcterms:W3CDTF">2020-06-18T10:09:51Z</dcterms:modified>
</cp:coreProperties>
</file>