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7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BAD018-3AB9-4F53-98F8-F5CC5171AA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1AC1A24-EFD5-4D3D-A204-125404D3CE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84E3F8-4DDB-43CD-9CCF-EE5E4EAF20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4C058-CE2D-4FA1-A474-C3F5BBF5BDA4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021FC6-8691-4714-8DE2-EB2825F79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38956F-9912-41F5-8116-751E1C2690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644F8-B987-4C9F-8760-F173854274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12456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B8E220-6E15-4805-9A6A-C942B03A79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125518-096A-4C25-9474-B83081A719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8E2A56-A3C0-4DFC-A19E-7735065F20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4C058-CE2D-4FA1-A474-C3F5BBF5BDA4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A99D09-127B-466E-82DE-F5BEDDCB8B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9324C7-21D5-4C59-8871-25A72B8116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644F8-B987-4C9F-8760-F173854274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73643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6F4BEF-C2F7-4BE9-BE65-B28F6DA9AF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7581D7-854B-44A6-B212-21DA629B8B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DDADF2-925A-4DB1-AA98-534D1C2CD1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4C058-CE2D-4FA1-A474-C3F5BBF5BDA4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E9669A-2E07-42E4-BE9F-7E38F5F435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E232BE-C2E4-4D54-AB05-91EC23BE0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644F8-B987-4C9F-8760-F173854274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03054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5A6199-7F0C-4913-916F-0BEA77CD6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D2E297-19D8-4229-B0EA-5027ED5747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F4982F-324C-4F36-A090-945A7047F6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95529F-83FA-48D6-8DD2-490B22D1B3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4C058-CE2D-4FA1-A474-C3F5BBF5BDA4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D63241-03A7-4D06-800B-C10547C122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5D7247-1A54-468B-A534-A442441F0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644F8-B987-4C9F-8760-F173854274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2111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0BDC63-E3CE-43CA-9FB6-2C4EE7F8B5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B9604C-83FA-4DA6-B732-4B2A4862D3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F107A60-4E3D-46AA-BDBE-6BDA44A609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55ABBE3-40E0-4183-B004-6A9CBC59A32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EDE9EDB-3B34-4F2C-8176-D15A63CD61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7D5FA7C-C452-4848-B9DA-D186E33FA7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4C058-CE2D-4FA1-A474-C3F5BBF5BDA4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2849A92-5A06-444A-BF55-FD9F89654C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7EB4BC2-43E5-40C7-B1D6-F5CB0FDE2B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644F8-B987-4C9F-8760-F173854274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47554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9319F2-4676-4D12-9940-DBF8A6030E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76329CA-6781-457A-9D6D-2DC3469015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4C058-CE2D-4FA1-A474-C3F5BBF5BDA4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B5B8EC-6808-42AD-B7CE-0556ECCB03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5A0D3B1-BE29-4394-A457-28E96EBDF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644F8-B987-4C9F-8760-F173854274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49103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0259579-D98A-40C1-BE1A-D74F6572C2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4C058-CE2D-4FA1-A474-C3F5BBF5BDA4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87E7BAC-B447-41FB-A0FF-72DA9041B5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23131B-F765-4BFD-A879-16694488E5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644F8-B987-4C9F-8760-F173854274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95812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D5F917-1BAB-49F5-B644-0BF99825FA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458C43-F489-4F33-91BE-43CA863FF1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7B1021-8A81-42CD-9F21-72860E1FFC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261CA0-91DB-4D0F-8BD6-74B8AA81D3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4C058-CE2D-4FA1-A474-C3F5BBF5BDA4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10D6DF-B5DA-4C25-A61F-0296997BB4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BEDAA7-FBAD-4737-B9A1-BBD4CBBC9D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644F8-B987-4C9F-8760-F173854274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9315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89C35-24A8-4002-A81C-8E8081CEA5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7C28FDA-D84D-447C-97B0-9B4C6090CC7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0BACC35-FF9E-4DD7-B5A0-0792FB5EDC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44B310-55EA-47C3-BE9C-296491F36D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4C058-CE2D-4FA1-A474-C3F5BBF5BDA4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5F9E3E-24BC-4605-84A4-1FAB60A90E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5D082C-7B28-47EC-97AB-DFFADAE72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644F8-B987-4C9F-8760-F173854274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22216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885B76-EBF4-4571-833E-B7EE5D5E39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9CE46C-A5A0-46EE-8F37-F4A4B09A35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3F9A4E-FAB2-4213-95A0-01F38173F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4C058-CE2D-4FA1-A474-C3F5BBF5BDA4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A71D87-A32E-44B5-A2CD-B4E75515EE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30A495-5362-4039-A431-5D3CAADC44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644F8-B987-4C9F-8760-F173854274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36213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B42B229-5F5C-4EE0-8B91-04F1612B995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4DF46F-CD3F-4F3E-9759-FD9FC6CBA6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C36FFC-C236-43EB-8604-5DF3221EE1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4C058-CE2D-4FA1-A474-C3F5BBF5BDA4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653937-15A5-4703-A052-ED009092AE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5E92C7-DEE3-472A-9E64-FD52B3388E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644F8-B987-4C9F-8760-F173854274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7696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347CAF9-AA89-4AC4-8657-65A9961035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ADCC07-B784-4615-B84C-286A2FB836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C2C2C7-2AC2-4484-842E-DEA9CBF5C2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04C058-CE2D-4FA1-A474-C3F5BBF5BDA4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92D135-48A0-4EA0-AFFB-743053405F3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94D0A9-2021-4471-8E79-6805641C6B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3644F8-B987-4C9F-8760-F173854274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8417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639EFA7-43F3-49F2-A44F-8B776222320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556" t="12963" r="21704" b="55555"/>
          <a:stretch/>
        </p:blipFill>
        <p:spPr>
          <a:xfrm>
            <a:off x="465529" y="762000"/>
            <a:ext cx="11260941" cy="3898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10640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SmithC</dc:creator>
  <cp:lastModifiedBy>SmithC</cp:lastModifiedBy>
  <cp:revision>1</cp:revision>
  <dcterms:created xsi:type="dcterms:W3CDTF">2020-06-24T10:29:26Z</dcterms:created>
  <dcterms:modified xsi:type="dcterms:W3CDTF">2020-06-24T10:29:39Z</dcterms:modified>
</cp:coreProperties>
</file>