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4F18D-C468-4E3A-A29C-63F5E67A8E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E89F4F-EAA4-4A93-8140-355489C089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80CE57-E269-4BCA-AEB9-E6557B56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C4EF-E024-40A6-8217-049B7FFE2340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ACBCD6-3974-48C7-9592-832E32692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A45A99-32AD-4E77-A1EC-169E0C80B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A32DB-0FCB-428B-B77D-9BC1AFC0F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302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BB15F-6420-4B00-BB4D-B3FD46544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190C45-41B2-4933-A64A-A12BB5BB45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3CE3CA-3C3A-4BC2-88B2-2C51FDD1E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C4EF-E024-40A6-8217-049B7FFE2340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F1E623-7729-4CD7-8551-680AF77F5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6D77B4-E969-4AC7-BFA2-4C35690DF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A32DB-0FCB-428B-B77D-9BC1AFC0F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630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02D0C-E062-49B6-A091-7B7E1D808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BBB749-B5E7-4092-BC26-576C95B077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A424D1-23A1-4E1A-895C-36386F67C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C4EF-E024-40A6-8217-049B7FFE2340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A61CD3-3F00-4AD8-A247-76589DBE8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DFF80B-366B-4156-9424-3058EB22C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A32DB-0FCB-428B-B77D-9BC1AFC0F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081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B827F-AA80-494F-9F02-88CA3F473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BEE2E9-9EC4-436C-91CD-C12961D6AD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853F7B-11E1-45BD-B1AB-2610336D5B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6E90C8-55F2-4F3F-9BBE-D176ED9B6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C4EF-E024-40A6-8217-049B7FFE2340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748AE0-CA31-41B9-80B0-C48CA8258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14CEB3-8C35-45D3-841C-65D181C6E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A32DB-0FCB-428B-B77D-9BC1AFC0F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842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43257-1883-4FB3-8359-A8889CAB1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C325A4-3F10-4EE2-83F8-6935CE01FD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EA7ABE-0901-4A77-BEAF-537C05EC08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C82F9D-602D-42F4-8AC7-5EF679974D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DE6C7C-E942-4CDA-8E7C-3778A0D5DE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FC8901F-219A-42A9-961B-8B51A28F1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C4EF-E024-40A6-8217-049B7FFE2340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C9F6B9-66E6-49E9-8452-EDEF10D20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3E8624-1130-4F0E-B9FB-0A8F6F3FF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A32DB-0FCB-428B-B77D-9BC1AFC0F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195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A3A40-94AB-4F7D-8A3C-FD4CB1224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C22623-7B90-449D-BF88-21A8ADA56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C4EF-E024-40A6-8217-049B7FFE2340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5B36A0-AEEF-4188-A19C-6488D0064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9CA365-BFC8-41A6-B1AA-81409FD53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A32DB-0FCB-428B-B77D-9BC1AFC0F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120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7AB6E8-5F81-4FDA-B461-BCF386009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C4EF-E024-40A6-8217-049B7FFE2340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D98DFC-B4E7-46CC-981D-044DD65DB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A2E982-DB99-4F16-83C3-F85D73FCB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A32DB-0FCB-428B-B77D-9BC1AFC0F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694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3E168-7476-42E5-80ED-CABB5FB3C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B821D-1768-48EE-9BC7-69371A878A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ADD908-46D6-4E89-A8D9-B2E778AB4B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C1031A-EB78-4A9D-B835-1BCBE2622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C4EF-E024-40A6-8217-049B7FFE2340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23A616-6B87-408A-B087-3F7F1E80E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582A8-24C1-450C-B4B2-745A4A246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A32DB-0FCB-428B-B77D-9BC1AFC0F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784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14B91-0619-4F0D-A767-29630AA92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964934A-6BC5-42E7-A3A8-21870BF804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30F070-D852-4820-A8F2-8A6D1F38CF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A39002-7B81-4088-A968-4D98917FD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C4EF-E024-40A6-8217-049B7FFE2340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C48B69-7910-44AE-B24E-6F5DED0D9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0BA6F3-1CC6-436B-87E1-E5E461BA9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A32DB-0FCB-428B-B77D-9BC1AFC0F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665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3143C-5E34-485D-B702-301F4F81C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191D04-F404-4BBB-8659-316FBB87C1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D80A6E-5D03-489B-B11B-8A53EC91B8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C4EF-E024-40A6-8217-049B7FFE2340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12FCEF-B5DC-405E-A538-15B77691A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AA6D41-181F-4131-B6C6-883FA001C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A32DB-0FCB-428B-B77D-9BC1AFC0F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293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876F3-CDAA-4ACD-B01A-94898FEAEC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156E9D-FFE7-4E33-A968-445443604E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462E00-6E23-4E21-B5D7-DA7608562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C4EF-E024-40A6-8217-049B7FFE2340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F10732-EFF2-4B02-AC0D-A0830503C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B3D278-306D-4AF0-BD3F-58BAD790F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A32DB-0FCB-428B-B77D-9BC1AFC0F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969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59CFCA-0234-4A71-A8D4-97D824443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33D307-83DA-42AF-9437-1D940D46F5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0D0978-F3A5-4900-A372-0B584CD13E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3C4EF-E024-40A6-8217-049B7FFE2340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EE4D0C-785D-4D69-AE55-BA27471813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9BEE8B-3279-4D68-A7B8-F89F3F6CDD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A32DB-0FCB-428B-B77D-9BC1AFC0F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109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37FFD7-C375-4868-A4BA-CFB1ACCCD3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DBCFAA-6EC8-42B8-BF1E-FAC9FE4EEB9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1DDED70-013F-4F78-A593-0EFBD71AFF6B}"/>
              </a:ext>
            </a:extLst>
          </p:cNvPr>
          <p:cNvGrpSpPr/>
          <p:nvPr/>
        </p:nvGrpSpPr>
        <p:grpSpPr>
          <a:xfrm>
            <a:off x="2412999" y="1772245"/>
            <a:ext cx="6574641" cy="2967433"/>
            <a:chOff x="1396999" y="817167"/>
            <a:chExt cx="6574641" cy="2967433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F34C4FDE-6EA9-43A0-8ED2-F9DE07F10B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1185" t="18519" r="30741" b="49623"/>
            <a:stretch/>
          </p:blipFill>
          <p:spPr>
            <a:xfrm>
              <a:off x="1396999" y="899317"/>
              <a:ext cx="6574641" cy="2885283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7007A3D-3864-4096-9E97-E1BEB8D2153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49663" t="49807" r="30741" b="33357"/>
            <a:stretch/>
          </p:blipFill>
          <p:spPr>
            <a:xfrm>
              <a:off x="5753100" y="817167"/>
              <a:ext cx="2218540" cy="1524791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4D8C3AF-B320-4810-A312-5B6DE7267B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2307" t="50376" r="70642" b="34340"/>
            <a:stretch/>
          </p:blipFill>
          <p:spPr>
            <a:xfrm>
              <a:off x="1396999" y="908050"/>
              <a:ext cx="1930400" cy="13843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331163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13BE357-21B1-4E8A-ADEC-30BCE4CDB4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14" t="15370" r="8518" b="19629"/>
          <a:stretch/>
        </p:blipFill>
        <p:spPr>
          <a:xfrm>
            <a:off x="1143000" y="858479"/>
            <a:ext cx="9537700" cy="59995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FFE0817-E47A-4D06-B75F-D8BA68B6369D}"/>
              </a:ext>
            </a:extLst>
          </p:cNvPr>
          <p:cNvSpPr txBox="1"/>
          <p:nvPr/>
        </p:nvSpPr>
        <p:spPr>
          <a:xfrm>
            <a:off x="10337800" y="127000"/>
            <a:ext cx="1725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Friday 12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3148D7-8383-4556-B401-B19B646480EA}"/>
              </a:ext>
            </a:extLst>
          </p:cNvPr>
          <p:cNvSpPr txBox="1"/>
          <p:nvPr/>
        </p:nvSpPr>
        <p:spPr>
          <a:xfrm>
            <a:off x="129048" y="127000"/>
            <a:ext cx="609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Mild</a:t>
            </a:r>
          </a:p>
        </p:txBody>
      </p:sp>
    </p:spTree>
    <p:extLst>
      <p:ext uri="{BB962C8B-B14F-4D97-AF65-F5344CB8AC3E}">
        <p14:creationId xmlns:p14="http://schemas.microsoft.com/office/powerpoint/2010/main" val="11495535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Widescreen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1</cp:revision>
  <dcterms:created xsi:type="dcterms:W3CDTF">2020-06-03T11:27:49Z</dcterms:created>
  <dcterms:modified xsi:type="dcterms:W3CDTF">2020-06-03T11:28:06Z</dcterms:modified>
</cp:coreProperties>
</file>