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AF8CA-34F6-402E-A6E4-7CBF8A791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B244D1-0465-40FC-967F-C0F7060A8A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98811-4582-40F2-BB26-73804297B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5A038-5D95-4396-A3AB-71F559C44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66D6AE-DCA7-4A40-85A2-7F8D9B3E8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369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7793E-50AE-457F-8865-E4193D3A2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D87B7-2FA3-4B2F-BC4C-A5175AEF29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58AAB-C473-4CB1-A693-2DA36F07B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6826A-5E4B-42BC-9A3E-5FBFDC5D0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675D2-0091-461F-BCC4-25DAA4B1C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314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B2A5E-A3C4-4273-9458-2BA9E83A8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F34DC0-4E5B-47FA-A17B-93688DA1C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0EC03-5904-462D-B1F3-89BD04ED5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4248D1-9C51-4E91-A52C-DB4CB6815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2E2C4A-C2A5-4675-91E1-DD008DAF8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036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CFEDD-9A89-433A-894A-89AEE266A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2422D-AB11-4127-B1D2-355C279FA0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457FA9-6534-4CC2-89B6-83F3E4834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E5572-2E2E-4F83-BD10-A37D6F1A1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A497A2-2E80-4A87-BDF2-103F61716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A7A06D-6FB2-44BE-95E1-4DCE1EC38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391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77892-647E-4344-AC50-620CC8B45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4579B4-B237-4033-83F0-771F61E92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8FE0A4-89B8-4E83-8EAC-57F31068A1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8A8ED8-AAEF-4087-AF19-DF8B0891FE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AE2AB7-98EE-4EA6-980D-AEE4626B9A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D5ED26-855A-4F99-9F38-1389C8295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72AA2F-DD1C-4608-9C66-02D1DAD2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B77D88-357D-4058-9752-C015C6DCD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55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E624B-4E80-4959-8F96-36CED683C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12779-C46C-4E29-8398-87B58C8B5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844E84-4DF7-403E-80CA-C07FD320B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595FFE-2D86-4A81-ACB7-F6B346EE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77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35BB56-167F-42EC-9D8D-F0F91B26E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17CE52-4665-4072-B9A4-9F078B768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304F8-49DB-4D70-BD8C-244CED513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519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52C61-EB61-47B3-B1B0-137480848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4A7EA-F7E7-445D-9F75-ACBFF86A4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AFE2BA-C814-43F2-A520-B2A2935A49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240969-B2E1-4403-B758-F9D3F9140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645615-8250-42BC-9504-4B9041ACA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72D663-0CE0-4F82-A0D9-6F2EAF4D8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300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26B3-CF08-4319-9D1B-9175009DC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DAA786-3F6A-4EE5-B575-5948263CF6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938DF0-6E99-4322-91DC-7CC55D1A05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33644F-1882-485D-8376-95224EDDB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0658B1-DF6D-49B5-AA9D-99E45F12A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4BEF99-F1D6-4FE5-B467-4F48C2419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085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237B9-4AB6-468B-8EE5-73CD8F2F5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F179CD-7CC2-4E61-BFBC-D33C388D4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662836-C3A2-441B-BCE3-F02BE07C8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590CA6-9C33-4445-8EAF-FB59F97E5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86272-B3B8-4909-944F-EAB77ACDB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304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B6D015-5951-4986-BE44-7E493C2F00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69E523-F36B-4C60-BC36-B2BDAD4DA3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9CD6EB-96D7-4FFB-A86C-82E83BE6E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933A5-ED94-44C4-B511-62EA8B6FC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6C272-4EEC-46D9-98AF-A98DCCC1C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27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4B73F0-C331-40D3-8A6C-8EB3BB155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45F783-0EB8-4226-B20E-A3CB3FCF1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5A40B7-F7C3-4FEC-9D26-5EE73792AD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00BC3-243F-4795-814A-E93EE33BEAC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1C4C29-6647-42B6-BC0E-AF99F4CB09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78EDC-1699-4168-9248-AE27959048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B9417-536F-41C6-ACC7-AEDF8431E9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200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8D4267-D9F0-4DD7-9329-3387BE8801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15" t="28889" r="24667" b="4444"/>
          <a:stretch/>
        </p:blipFill>
        <p:spPr>
          <a:xfrm>
            <a:off x="5765800" y="23895"/>
            <a:ext cx="5448300" cy="68341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B42F6E-7121-4F62-9F98-2748407F2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-90405"/>
            <a:ext cx="4953000" cy="696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831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</cp:revision>
  <dcterms:created xsi:type="dcterms:W3CDTF">2020-06-12T09:30:03Z</dcterms:created>
  <dcterms:modified xsi:type="dcterms:W3CDTF">2020-06-12T09:30:12Z</dcterms:modified>
</cp:coreProperties>
</file>