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3B9B-F436-46EE-9A23-2E0F6CEB1E80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F233-7B37-4030-A374-07254E49C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736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3B9B-F436-46EE-9A23-2E0F6CEB1E80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F233-7B37-4030-A374-07254E49C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550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3B9B-F436-46EE-9A23-2E0F6CEB1E80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F233-7B37-4030-A374-07254E49C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194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3B9B-F436-46EE-9A23-2E0F6CEB1E80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F233-7B37-4030-A374-07254E49C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4424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3B9B-F436-46EE-9A23-2E0F6CEB1E80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F233-7B37-4030-A374-07254E49C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049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3B9B-F436-46EE-9A23-2E0F6CEB1E80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F233-7B37-4030-A374-07254E49C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756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3B9B-F436-46EE-9A23-2E0F6CEB1E80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F233-7B37-4030-A374-07254E49C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733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3B9B-F436-46EE-9A23-2E0F6CEB1E80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F233-7B37-4030-A374-07254E49C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927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3B9B-F436-46EE-9A23-2E0F6CEB1E80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F233-7B37-4030-A374-07254E49C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834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3B9B-F436-46EE-9A23-2E0F6CEB1E80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F233-7B37-4030-A374-07254E49C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789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3B9B-F436-46EE-9A23-2E0F6CEB1E80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F233-7B37-4030-A374-07254E49C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310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D93B9B-F436-46EE-9A23-2E0F6CEB1E80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5F233-7B37-4030-A374-07254E49C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252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EC2414A-461A-48CD-86C2-3409A56BB6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630" t="38426" r="58704" b="33102"/>
          <a:stretch/>
        </p:blipFill>
        <p:spPr>
          <a:xfrm>
            <a:off x="1046975" y="1524000"/>
            <a:ext cx="5018049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BEC3927-AE72-4ED1-8640-03ABF6C88E6A}"/>
              </a:ext>
            </a:extLst>
          </p:cNvPr>
          <p:cNvSpPr/>
          <p:nvPr/>
        </p:nvSpPr>
        <p:spPr>
          <a:xfrm>
            <a:off x="4732736" y="158234"/>
            <a:ext cx="133228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u="sng" dirty="0"/>
              <a:t>Friday 26</a:t>
            </a:r>
            <a:r>
              <a:rPr lang="en-GB" sz="1400" u="sng" baseline="30000" dirty="0"/>
              <a:t>th</a:t>
            </a:r>
            <a:r>
              <a:rPr lang="en-GB" sz="1400" u="sng" dirty="0"/>
              <a:t> June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754292-826E-4D4F-9102-DFD534C68490}"/>
              </a:ext>
            </a:extLst>
          </p:cNvPr>
          <p:cNvSpPr txBox="1"/>
          <p:nvPr/>
        </p:nvSpPr>
        <p:spPr>
          <a:xfrm>
            <a:off x="3066602" y="977900"/>
            <a:ext cx="9787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Help Sheet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05CEFD-5AFD-451B-BAEF-8A9FB891BC32}"/>
              </a:ext>
            </a:extLst>
          </p:cNvPr>
          <p:cNvSpPr txBox="1"/>
          <p:nvPr/>
        </p:nvSpPr>
        <p:spPr>
          <a:xfrm>
            <a:off x="419099" y="8793658"/>
            <a:ext cx="6273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You could use the mnemonic above or adapt this one to make one of your own</a:t>
            </a:r>
          </a:p>
        </p:txBody>
      </p:sp>
    </p:spTree>
    <p:extLst>
      <p:ext uri="{BB962C8B-B14F-4D97-AF65-F5344CB8AC3E}">
        <p14:creationId xmlns:p14="http://schemas.microsoft.com/office/powerpoint/2010/main" val="2996231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</TotalTime>
  <Words>21</Words>
  <Application>Microsoft Office PowerPoint</Application>
  <PresentationFormat>A4 Paper (210x297 mm)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2</cp:revision>
  <cp:lastPrinted>2020-06-18T10:00:35Z</cp:lastPrinted>
  <dcterms:created xsi:type="dcterms:W3CDTF">2020-06-18T09:49:43Z</dcterms:created>
  <dcterms:modified xsi:type="dcterms:W3CDTF">2020-06-18T10:00:36Z</dcterms:modified>
</cp:coreProperties>
</file>