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2" d="100"/>
          <a:sy n="112" d="100"/>
        </p:scale>
        <p:origin x="492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09B167B-C9B1-475D-9895-65AC9E550AE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73841F5-4103-4A9B-A6DA-70D35DDA8E7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F21232F-38E9-4A91-B4F2-42D418730A4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71F85E-A1A6-4A0A-9911-AA720959752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1C1570C-EB67-482D-8F8B-B7D10D11593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017764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7E2833-FA4B-4622-B7B0-6B4FEE75FD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6FDB8B9-0B22-40A2-9020-BD45C35466A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C01D824-B5F3-40CE-95C8-0B8E557925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C08793E-AC67-49A5-8443-B2C5F467364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B5EC095-5CD1-4548-9FE1-76A994455B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683354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FB635DE-97EE-4A1F-8602-69B65E527D4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46F899-326B-4165-903D-8C4139280B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5C33001-B89B-43FB-BAFC-81F3E74749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AB91E7A-1118-4A2A-A8F5-5881C2D91F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570A72-2C4A-443F-8123-E65E017C0F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354084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540E845-0EF9-4367-8D51-7EF62BDD058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2AE7848-26F8-40A6-A823-9737BC8D268A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FB87622-787F-43AE-A9F7-E7973E22A0B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BAFCB01-D1EC-4176-BF68-578A39D86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A5C9C6-410B-405B-A3F6-BE6D16A4E5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F705C6-D760-4AA4-A603-987420E73C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2016650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E40F5C-6F83-4A6B-BAE1-CC5C0E2205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297D933-2A15-490D-9477-6A58F4EED1A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C5C3C90-C26B-427D-A912-F76C5F1FD67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304BAB4-C86E-4202-A889-A5C1A1EB2A8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E3043A97-E224-4304-B623-DA0AE5B6231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A32928-6E07-43DA-A4CA-ED09340992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0EB9077-D3CE-431F-BA6E-266CB0F2696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A32D0738-7E4D-4213-BB77-A7AD7B8EE60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256788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C08907C-F796-4936-B061-C25CC23230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EA63492-A0E4-4760-B006-A6895AD702A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DF28871-8E7A-43E9-AE14-C3569639AB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5F8CA41-F20A-43DE-8667-9017E010F5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6403562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E30EF30-BFD5-47D1-9103-310CF9C16E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240D6E4F-E439-421C-9C39-C686C95F21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3854C29-5C6A-4E66-A6EE-69031E1F38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2026182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1932A40-719E-45FD-8421-586811B0367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04AD4D-22F9-4BAF-92F9-70782B54216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309DA797-2319-4335-8441-45A16A30BDA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6E727AB-A079-4037-BB64-35FC4B7A76B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98A13F1-C857-4FE9-BAD8-0C1BC5ACADC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2894E19-C013-4DEB-9F1B-284EAFCD32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8060960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51AD93-6998-45E9-A359-80E4CA7821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7B38F71-58A0-4462-A2EE-6932BF2E33C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68A08DE-D2F3-421A-ACFD-53DC0B7CF3A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1AA3872-262A-45F6-935D-80A8888DB4C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9F45FDB-2C2E-42B2-AC82-130A81AE34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658E564-449E-4E66-BC62-14528060B4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6148169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D1ED40-5835-4A36-9F75-9A5BD9D329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BEA07F3-F3D3-4D5E-8099-665546E5AF31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0D53012-28EB-4F13-BB29-3B34C27D0A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CD1AFD-5CD7-4426-AE72-3D77CA95CC2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13E6998-6F4B-47E4-BD1E-CAA6CB766E4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682055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BE2A550-984A-4301-B370-7931DFAEB2F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EFE146D-9636-4D84-B603-FD2D16E98D2F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44D74C1-AD55-46FA-8954-5F2BB356DF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BC26D80-B7DF-48A5-83C4-BA88AC06B1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89DB978-7E43-4590-B6ED-F801AE421E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8453833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F5BCBC28-736D-4EEE-8AAE-A4D291F8AB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73F64A6-C3F4-4E18-804B-98E3CF2A51A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FF02B63-5829-49BC-A43A-F66E591D045B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2AA9FC-4EEE-4FBB-8254-ABACC5A894DE}" type="datetimeFigureOut">
              <a:rPr lang="en-GB" smtClean="0"/>
              <a:t>20/05/2020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0A1A642-48B3-44A5-9425-23EDA27FF5D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7DFEF15-F92D-400C-A6B2-792E78E9EAC5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E7E71C-6793-4C99-8029-A4868BA12BC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96480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0" Type="http://schemas.openxmlformats.org/officeDocument/2006/relationships/image" Target="../media/image9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B254F5CE-6A47-44F2-B712-FA4A1C82A0FA}"/>
              </a:ext>
            </a:extLst>
          </p:cNvPr>
          <p:cNvSpPr txBox="1"/>
          <p:nvPr/>
        </p:nvSpPr>
        <p:spPr>
          <a:xfrm>
            <a:off x="10821879" y="0"/>
            <a:ext cx="1240917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Friday 5</a:t>
            </a:r>
            <a:r>
              <a:rPr lang="en-GB" sz="1400" u="sng" baseline="30000" dirty="0"/>
              <a:t>th</a:t>
            </a:r>
            <a:r>
              <a:rPr lang="en-GB" sz="1400" u="sng" dirty="0"/>
              <a:t> June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FBB7930-A66F-4125-A4B1-D7BFD80346F9}"/>
              </a:ext>
            </a:extLst>
          </p:cNvPr>
          <p:cNvSpPr txBox="1"/>
          <p:nvPr/>
        </p:nvSpPr>
        <p:spPr>
          <a:xfrm>
            <a:off x="4698090" y="204716"/>
            <a:ext cx="2222916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1400" u="sng" dirty="0"/>
              <a:t>Science - How does it work?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5122AF30-7047-4B61-A8C6-30DA000341B4}"/>
              </a:ext>
            </a:extLst>
          </p:cNvPr>
          <p:cNvSpPr txBox="1"/>
          <p:nvPr/>
        </p:nvSpPr>
        <p:spPr>
          <a:xfrm>
            <a:off x="0" y="50827"/>
            <a:ext cx="612397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/>
              <a:t>MILD</a:t>
            </a:r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B5950DB1-3F5E-40B3-B21C-CCCAE703A2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55466805"/>
              </p:ext>
            </p:extLst>
          </p:nvPr>
        </p:nvGraphicFramePr>
        <p:xfrm>
          <a:off x="700755" y="780831"/>
          <a:ext cx="10579694" cy="529633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289847">
                  <a:extLst>
                    <a:ext uri="{9D8B030D-6E8A-4147-A177-3AD203B41FA5}">
                      <a16:colId xmlns:a16="http://schemas.microsoft.com/office/drawing/2014/main" val="4291244613"/>
                    </a:ext>
                  </a:extLst>
                </a:gridCol>
                <a:gridCol w="5289847">
                  <a:extLst>
                    <a:ext uri="{9D8B030D-6E8A-4147-A177-3AD203B41FA5}">
                      <a16:colId xmlns:a16="http://schemas.microsoft.com/office/drawing/2014/main" val="1991871462"/>
                    </a:ext>
                  </a:extLst>
                </a:gridCol>
              </a:tblGrid>
              <a:tr h="377288"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USES ELECTRICITY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sz="1400" dirty="0">
                          <a:solidFill>
                            <a:schemeClr val="tx1"/>
                          </a:solidFill>
                        </a:rPr>
                        <a:t>DOES NOT USE ELECTRICITY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584980311"/>
                  </a:ext>
                </a:extLst>
              </a:tr>
              <a:tr h="491905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467608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792401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37FE757-F000-453F-9FC6-E5F7D4DF9262}"/>
              </a:ext>
            </a:extLst>
          </p:cNvPr>
          <p:cNvSpPr/>
          <p:nvPr/>
        </p:nvSpPr>
        <p:spPr>
          <a:xfrm>
            <a:off x="1717431" y="326603"/>
            <a:ext cx="866475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1400" dirty="0"/>
              <a:t>ELECTRICAL?</a:t>
            </a:r>
          </a:p>
          <a:p>
            <a:pPr algn="ctr"/>
            <a:endParaRPr lang="en-GB" sz="1400" dirty="0"/>
          </a:p>
          <a:p>
            <a:pPr algn="ctr"/>
            <a:r>
              <a:rPr lang="en-GB" sz="1400" dirty="0"/>
              <a:t>Cut out the pictures below and sort them into the table into those that are electrical and those that aren’t.</a:t>
            </a:r>
          </a:p>
          <a:p>
            <a:pPr algn="ctr"/>
            <a:endParaRPr lang="en-GB" dirty="0"/>
          </a:p>
        </p:txBody>
      </p:sp>
      <p:grpSp>
        <p:nvGrpSpPr>
          <p:cNvPr id="24" name="Group 23">
            <a:extLst>
              <a:ext uri="{FF2B5EF4-FFF2-40B4-BE49-F238E27FC236}">
                <a16:creationId xmlns:a16="http://schemas.microsoft.com/office/drawing/2014/main" id="{4EE12688-7AE8-404D-8ABA-2CE9D8D61C99}"/>
              </a:ext>
            </a:extLst>
          </p:cNvPr>
          <p:cNvGrpSpPr/>
          <p:nvPr/>
        </p:nvGrpSpPr>
        <p:grpSpPr>
          <a:xfrm>
            <a:off x="2306883" y="1484511"/>
            <a:ext cx="7617140" cy="4336950"/>
            <a:chOff x="2306883" y="1484511"/>
            <a:chExt cx="7617140" cy="433695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C7F20297-71BB-4125-BDB4-5FA57EADF658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6055" t="31743" r="34358" b="9375"/>
            <a:stretch/>
          </p:blipFill>
          <p:spPr>
            <a:xfrm>
              <a:off x="2306883" y="1484511"/>
              <a:ext cx="3874214" cy="4336950"/>
            </a:xfrm>
            <a:prstGeom prst="rect">
              <a:avLst/>
            </a:prstGeom>
          </p:spPr>
        </p:pic>
        <p:pic>
          <p:nvPicPr>
            <p:cNvPr id="18" name="Picture 17">
              <a:extLst>
                <a:ext uri="{FF2B5EF4-FFF2-40B4-BE49-F238E27FC236}">
                  <a16:creationId xmlns:a16="http://schemas.microsoft.com/office/drawing/2014/main" id="{377212F5-F29D-45C7-98AB-9D4C9F6FCA2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2"/>
            <a:srcRect l="36055" t="31743" r="34358" b="9375"/>
            <a:stretch/>
          </p:blipFill>
          <p:spPr>
            <a:xfrm>
              <a:off x="6049809" y="1484511"/>
              <a:ext cx="3874214" cy="4336950"/>
            </a:xfrm>
            <a:prstGeom prst="rect">
              <a:avLst/>
            </a:prstGeom>
          </p:spPr>
        </p:pic>
        <p:pic>
          <p:nvPicPr>
            <p:cNvPr id="19" name="Picture 18">
              <a:extLst>
                <a:ext uri="{FF2B5EF4-FFF2-40B4-BE49-F238E27FC236}">
                  <a16:creationId xmlns:a16="http://schemas.microsoft.com/office/drawing/2014/main" id="{9752AA0D-A6CB-4E90-834E-CC676F42291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6112840" y="2647497"/>
              <a:ext cx="1149919" cy="975919"/>
            </a:xfrm>
            <a:prstGeom prst="rect">
              <a:avLst/>
            </a:prstGeom>
          </p:spPr>
        </p:pic>
        <p:pic>
          <p:nvPicPr>
            <p:cNvPr id="20" name="Picture 19">
              <a:extLst>
                <a:ext uri="{FF2B5EF4-FFF2-40B4-BE49-F238E27FC236}">
                  <a16:creationId xmlns:a16="http://schemas.microsoft.com/office/drawing/2014/main" id="{DAC5287B-3C90-494A-8947-65F3DB2C8DA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/>
            <a:stretch>
              <a:fillRect/>
            </a:stretch>
          </p:blipFill>
          <p:spPr>
            <a:xfrm>
              <a:off x="8671162" y="2679147"/>
              <a:ext cx="1062497" cy="973839"/>
            </a:xfrm>
            <a:prstGeom prst="rect">
              <a:avLst/>
            </a:prstGeom>
          </p:spPr>
        </p:pic>
        <p:pic>
          <p:nvPicPr>
            <p:cNvPr id="21" name="Picture 20">
              <a:extLst>
                <a:ext uri="{FF2B5EF4-FFF2-40B4-BE49-F238E27FC236}">
                  <a16:creationId xmlns:a16="http://schemas.microsoft.com/office/drawing/2014/main" id="{FBD30E30-57F1-405F-AF7A-8F0B48DEA84E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7360504" y="3748693"/>
              <a:ext cx="1219355" cy="917311"/>
            </a:xfrm>
            <a:prstGeom prst="rect">
              <a:avLst/>
            </a:prstGeom>
          </p:spPr>
        </p:pic>
        <p:pic>
          <p:nvPicPr>
            <p:cNvPr id="7" name="Picture 6">
              <a:extLst>
                <a:ext uri="{FF2B5EF4-FFF2-40B4-BE49-F238E27FC236}">
                  <a16:creationId xmlns:a16="http://schemas.microsoft.com/office/drawing/2014/main" id="{49602CD1-8C52-4302-AD2B-AD0E05FB52AC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7360503" y="1719344"/>
              <a:ext cx="1169127" cy="873892"/>
            </a:xfrm>
            <a:prstGeom prst="rect">
              <a:avLst/>
            </a:prstGeom>
          </p:spPr>
        </p:pic>
        <p:pic>
          <p:nvPicPr>
            <p:cNvPr id="9" name="Picture 8">
              <a:extLst>
                <a:ext uri="{FF2B5EF4-FFF2-40B4-BE49-F238E27FC236}">
                  <a16:creationId xmlns:a16="http://schemas.microsoft.com/office/drawing/2014/main" id="{AAABF72B-7111-4D21-999D-80F90747D885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7"/>
            <a:srcRect t="16277" b="20680"/>
            <a:stretch/>
          </p:blipFill>
          <p:spPr>
            <a:xfrm>
              <a:off x="6106466" y="4786402"/>
              <a:ext cx="1149919" cy="952949"/>
            </a:xfrm>
            <a:prstGeom prst="rect">
              <a:avLst/>
            </a:prstGeom>
          </p:spPr>
        </p:pic>
        <p:pic>
          <p:nvPicPr>
            <p:cNvPr id="13" name="Picture 12">
              <a:extLst>
                <a:ext uri="{FF2B5EF4-FFF2-40B4-BE49-F238E27FC236}">
                  <a16:creationId xmlns:a16="http://schemas.microsoft.com/office/drawing/2014/main" id="{A638EAB8-8246-488A-B8BB-5267051906BF}"/>
                </a:ext>
              </a:extLst>
            </p:cNvPr>
            <p:cNvPicPr>
              <a:picLocks noChangeAspect="1"/>
            </p:cNvPicPr>
            <p:nvPr/>
          </p:nvPicPr>
          <p:blipFill>
            <a:blip r:embed="rId8"/>
            <a:stretch>
              <a:fillRect/>
            </a:stretch>
          </p:blipFill>
          <p:spPr>
            <a:xfrm>
              <a:off x="6153177" y="3748693"/>
              <a:ext cx="1131129" cy="875346"/>
            </a:xfrm>
            <a:prstGeom prst="rect">
              <a:avLst/>
            </a:prstGeom>
          </p:spPr>
        </p:pic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93BF9E0A-6646-473C-AA01-0D3EFC524AB6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9"/>
            <a:srcRect b="8990"/>
            <a:stretch/>
          </p:blipFill>
          <p:spPr>
            <a:xfrm>
              <a:off x="8759941" y="3748694"/>
              <a:ext cx="888260" cy="923884"/>
            </a:xfrm>
            <a:prstGeom prst="rect">
              <a:avLst/>
            </a:prstGeom>
          </p:spPr>
        </p:pic>
        <p:pic>
          <p:nvPicPr>
            <p:cNvPr id="22" name="Picture 21">
              <a:extLst>
                <a:ext uri="{FF2B5EF4-FFF2-40B4-BE49-F238E27FC236}">
                  <a16:creationId xmlns:a16="http://schemas.microsoft.com/office/drawing/2014/main" id="{B5F678DB-C163-4777-8357-FD570A6E2257}"/>
                </a:ext>
              </a:extLst>
            </p:cNvPr>
            <p:cNvPicPr>
              <a:picLocks noChangeAspect="1"/>
            </p:cNvPicPr>
            <p:nvPr/>
          </p:nvPicPr>
          <p:blipFill>
            <a:blip r:embed="rId10"/>
            <a:stretch>
              <a:fillRect/>
            </a:stretch>
          </p:blipFill>
          <p:spPr>
            <a:xfrm>
              <a:off x="7434741" y="2686650"/>
              <a:ext cx="936765" cy="936765"/>
            </a:xfrm>
            <a:prstGeom prst="rect">
              <a:avLst/>
            </a:prstGeom>
          </p:spPr>
        </p:pic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A8D83BF5-D2E9-46F9-AB99-172F66817B5A}"/>
                </a:ext>
              </a:extLst>
            </p:cNvPr>
            <p:cNvPicPr>
              <a:picLocks noChangeAspect="1"/>
            </p:cNvPicPr>
            <p:nvPr/>
          </p:nvPicPr>
          <p:blipFill>
            <a:blip r:embed="rId11"/>
            <a:stretch>
              <a:fillRect/>
            </a:stretch>
          </p:blipFill>
          <p:spPr>
            <a:xfrm>
              <a:off x="8672711" y="4735016"/>
              <a:ext cx="1157500" cy="973840"/>
            </a:xfrm>
            <a:prstGeom prst="rect">
              <a:avLst/>
            </a:prstGeom>
          </p:spPr>
        </p:pic>
        <p:pic>
          <p:nvPicPr>
            <p:cNvPr id="23" name="Picture 22">
              <a:extLst>
                <a:ext uri="{FF2B5EF4-FFF2-40B4-BE49-F238E27FC236}">
                  <a16:creationId xmlns:a16="http://schemas.microsoft.com/office/drawing/2014/main" id="{23D7C923-47A9-472C-B904-CB6ABA33F728}"/>
                </a:ext>
              </a:extLst>
            </p:cNvPr>
            <p:cNvPicPr>
              <a:picLocks noChangeAspect="1"/>
            </p:cNvPicPr>
            <p:nvPr/>
          </p:nvPicPr>
          <p:blipFill>
            <a:blip r:embed="rId12"/>
            <a:stretch>
              <a:fillRect/>
            </a:stretch>
          </p:blipFill>
          <p:spPr>
            <a:xfrm>
              <a:off x="6118832" y="1687160"/>
              <a:ext cx="1169128" cy="835059"/>
            </a:xfrm>
            <a:prstGeom prst="rect">
              <a:avLst/>
            </a:prstGeom>
          </p:spPr>
        </p:pic>
        <p:pic>
          <p:nvPicPr>
            <p:cNvPr id="15" name="Picture 14">
              <a:extLst>
                <a:ext uri="{FF2B5EF4-FFF2-40B4-BE49-F238E27FC236}">
                  <a16:creationId xmlns:a16="http://schemas.microsoft.com/office/drawing/2014/main" id="{E0E82B8C-EF82-4F33-A6C4-4D3FD651C55C}"/>
                </a:ext>
              </a:extLst>
            </p:cNvPr>
            <p:cNvPicPr>
              <a:picLocks noChangeAspect="1"/>
            </p:cNvPicPr>
            <p:nvPr/>
          </p:nvPicPr>
          <p:blipFill>
            <a:blip r:embed="rId13"/>
            <a:stretch>
              <a:fillRect/>
            </a:stretch>
          </p:blipFill>
          <p:spPr>
            <a:xfrm>
              <a:off x="8615900" y="1611602"/>
              <a:ext cx="1157500" cy="981634"/>
            </a:xfrm>
            <a:prstGeom prst="rect">
              <a:avLst/>
            </a:prstGeom>
          </p:spPr>
        </p:pic>
        <p:pic>
          <p:nvPicPr>
            <p:cNvPr id="14" name="Picture 13">
              <a:extLst>
                <a:ext uri="{FF2B5EF4-FFF2-40B4-BE49-F238E27FC236}">
                  <a16:creationId xmlns:a16="http://schemas.microsoft.com/office/drawing/2014/main" id="{40721606-5D95-457F-AFC5-E23AA34A9988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7509745" y="4722889"/>
              <a:ext cx="899200" cy="998093"/>
            </a:xfrm>
            <a:prstGeom prst="rect">
              <a:avLst/>
            </a:prstGeom>
          </p:spPr>
        </p:pic>
      </p:grpSp>
    </p:spTree>
    <p:extLst>
      <p:ext uri="{BB962C8B-B14F-4D97-AF65-F5344CB8AC3E}">
        <p14:creationId xmlns:p14="http://schemas.microsoft.com/office/powerpoint/2010/main" val="30222571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</TotalTime>
  <Words>40</Words>
  <Application>Microsoft Office PowerPoint</Application>
  <PresentationFormat>Widescreen</PresentationFormat>
  <Paragraphs>8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Calibri Light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Administrator</dc:creator>
  <cp:lastModifiedBy>Administrator</cp:lastModifiedBy>
  <cp:revision>4</cp:revision>
  <dcterms:created xsi:type="dcterms:W3CDTF">2020-05-20T14:47:06Z</dcterms:created>
  <dcterms:modified xsi:type="dcterms:W3CDTF">2020-05-20T15:11:11Z</dcterms:modified>
</cp:coreProperties>
</file>