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</p:sldIdLst>
  <p:sldSz cx="6858000" cy="12192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61" d="100"/>
          <a:sy n="61" d="100"/>
        </p:scale>
        <p:origin x="17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2001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1828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9240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5529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4496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3866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3720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8334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143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5205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5541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30D79-825C-4901-AF59-E2638AB7A860}" type="datetimeFigureOut">
              <a:rPr lang="en-GB" smtClean="0"/>
              <a:t>11/06/2020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071E1B-2335-4F97-A471-0DA2139304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1635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F68D6BB9-C6C2-43AD-9FC0-47F6152C138D}"/>
              </a:ext>
            </a:extLst>
          </p:cNvPr>
          <p:cNvSpPr txBox="1"/>
          <p:nvPr/>
        </p:nvSpPr>
        <p:spPr>
          <a:xfrm>
            <a:off x="0" y="1294878"/>
            <a:ext cx="5277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Mild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27F2A4-C355-4DBA-8377-279125C5EC68}"/>
              </a:ext>
            </a:extLst>
          </p:cNvPr>
          <p:cNvSpPr txBox="1"/>
          <p:nvPr/>
        </p:nvSpPr>
        <p:spPr>
          <a:xfrm>
            <a:off x="4675928" y="1264100"/>
            <a:ext cx="1942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Thursday 18</a:t>
            </a:r>
            <a:r>
              <a:rPr lang="en-GB" u="sng" baseline="30000" dirty="0"/>
              <a:t>th</a:t>
            </a:r>
            <a:r>
              <a:rPr lang="en-GB" u="sng" dirty="0"/>
              <a:t> June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A06BC9B-2E7D-45C8-A30B-8653E9132377}"/>
              </a:ext>
            </a:extLst>
          </p:cNvPr>
          <p:cNvSpPr txBox="1"/>
          <p:nvPr/>
        </p:nvSpPr>
        <p:spPr>
          <a:xfrm>
            <a:off x="263854" y="2065288"/>
            <a:ext cx="6152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Write the time shown in words beneath each clock. The first one has been done for you.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438295C-5439-4D35-8580-27CC566063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31" t="23707" r="34483" b="7950"/>
          <a:stretch/>
        </p:blipFill>
        <p:spPr>
          <a:xfrm>
            <a:off x="76748" y="3051141"/>
            <a:ext cx="6647792" cy="763788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F6629F6-36FB-4895-BE81-E225A46116C1}"/>
              </a:ext>
            </a:extLst>
          </p:cNvPr>
          <p:cNvSpPr txBox="1"/>
          <p:nvPr/>
        </p:nvSpPr>
        <p:spPr>
          <a:xfrm>
            <a:off x="1431899" y="1564297"/>
            <a:ext cx="38166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LO: To read time to the nearest minute</a:t>
            </a:r>
          </a:p>
        </p:txBody>
      </p:sp>
    </p:spTree>
    <p:extLst>
      <p:ext uri="{BB962C8B-B14F-4D97-AF65-F5344CB8AC3E}">
        <p14:creationId xmlns:p14="http://schemas.microsoft.com/office/powerpoint/2010/main" val="13553012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40994D2-440A-4931-A951-02DEFF4A7D8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587" t="23372" r="25517" b="7089"/>
          <a:stretch/>
        </p:blipFill>
        <p:spPr>
          <a:xfrm>
            <a:off x="0" y="2588508"/>
            <a:ext cx="6858000" cy="813546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DB6AEA-1A1A-4D62-881D-CB21F2F3DC2F}"/>
              </a:ext>
            </a:extLst>
          </p:cNvPr>
          <p:cNvSpPr txBox="1"/>
          <p:nvPr/>
        </p:nvSpPr>
        <p:spPr>
          <a:xfrm>
            <a:off x="0" y="1294878"/>
            <a:ext cx="5709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Spicy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98D749-CDF9-41D5-8218-46B7463D2E4D}"/>
              </a:ext>
            </a:extLst>
          </p:cNvPr>
          <p:cNvSpPr txBox="1"/>
          <p:nvPr/>
        </p:nvSpPr>
        <p:spPr>
          <a:xfrm>
            <a:off x="4675928" y="1264100"/>
            <a:ext cx="1942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Thursday 18</a:t>
            </a:r>
            <a:r>
              <a:rPr lang="en-GB" u="sng" baseline="30000" dirty="0"/>
              <a:t>th</a:t>
            </a:r>
            <a:r>
              <a:rPr lang="en-GB" u="sng" dirty="0"/>
              <a:t> June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F243F46-3463-46E5-8DB7-531E3492ACDB}"/>
              </a:ext>
            </a:extLst>
          </p:cNvPr>
          <p:cNvSpPr txBox="1"/>
          <p:nvPr/>
        </p:nvSpPr>
        <p:spPr>
          <a:xfrm>
            <a:off x="1431899" y="1564297"/>
            <a:ext cx="38166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LO: To read time to the nearest minute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BAAEA70-471A-468E-8230-735BE5C63D72}"/>
              </a:ext>
            </a:extLst>
          </p:cNvPr>
          <p:cNvSpPr txBox="1"/>
          <p:nvPr/>
        </p:nvSpPr>
        <p:spPr>
          <a:xfrm>
            <a:off x="263854" y="2065288"/>
            <a:ext cx="6152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Write the time shown in words beneath each clock. The first one has been done for you.</a:t>
            </a:r>
          </a:p>
        </p:txBody>
      </p:sp>
    </p:spTree>
    <p:extLst>
      <p:ext uri="{BB962C8B-B14F-4D97-AF65-F5344CB8AC3E}">
        <p14:creationId xmlns:p14="http://schemas.microsoft.com/office/powerpoint/2010/main" val="41571941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40994D2-440A-4931-A951-02DEFF4A7D8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587" t="23372" r="25517" b="53744"/>
          <a:stretch/>
        </p:blipFill>
        <p:spPr>
          <a:xfrm>
            <a:off x="352644" y="2588508"/>
            <a:ext cx="5975131" cy="233252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DB6AEA-1A1A-4D62-881D-CB21F2F3DC2F}"/>
              </a:ext>
            </a:extLst>
          </p:cNvPr>
          <p:cNvSpPr txBox="1"/>
          <p:nvPr/>
        </p:nvSpPr>
        <p:spPr>
          <a:xfrm>
            <a:off x="0" y="1294878"/>
            <a:ext cx="4571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Hot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98D749-CDF9-41D5-8218-46B7463D2E4D}"/>
              </a:ext>
            </a:extLst>
          </p:cNvPr>
          <p:cNvSpPr txBox="1"/>
          <p:nvPr/>
        </p:nvSpPr>
        <p:spPr>
          <a:xfrm>
            <a:off x="4675928" y="1264100"/>
            <a:ext cx="1942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Thursday 18</a:t>
            </a:r>
            <a:r>
              <a:rPr lang="en-GB" u="sng" baseline="30000" dirty="0"/>
              <a:t>th</a:t>
            </a:r>
            <a:r>
              <a:rPr lang="en-GB" u="sng" dirty="0"/>
              <a:t> June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F243F46-3463-46E5-8DB7-531E3492ACDB}"/>
              </a:ext>
            </a:extLst>
          </p:cNvPr>
          <p:cNvSpPr txBox="1"/>
          <p:nvPr/>
        </p:nvSpPr>
        <p:spPr>
          <a:xfrm>
            <a:off x="1431899" y="1564297"/>
            <a:ext cx="38166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LO: To read time to the nearest minute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BAAEA70-471A-468E-8230-735BE5C63D72}"/>
              </a:ext>
            </a:extLst>
          </p:cNvPr>
          <p:cNvSpPr txBox="1"/>
          <p:nvPr/>
        </p:nvSpPr>
        <p:spPr>
          <a:xfrm>
            <a:off x="263854" y="2065288"/>
            <a:ext cx="6152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Write the time shown in words beneath each clock and then in digital time. The first one has been done for you.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922B8E1-5B9E-453B-BEA8-837D6C01F3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587" t="45312" r="25517" b="29893"/>
          <a:stretch/>
        </p:blipFill>
        <p:spPr>
          <a:xfrm>
            <a:off x="263854" y="5410363"/>
            <a:ext cx="5975131" cy="252741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E764A95-3F60-4797-9958-F2CFE6C648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587" t="69434" r="25517" b="7089"/>
          <a:stretch/>
        </p:blipFill>
        <p:spPr>
          <a:xfrm>
            <a:off x="352644" y="8584453"/>
            <a:ext cx="5975131" cy="2393036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551531D-93DD-4A0A-A917-6D3DE320C061}"/>
              </a:ext>
            </a:extLst>
          </p:cNvPr>
          <p:cNvCxnSpPr>
            <a:cxnSpLocks/>
          </p:cNvCxnSpPr>
          <p:nvPr/>
        </p:nvCxnSpPr>
        <p:spPr>
          <a:xfrm>
            <a:off x="275897" y="5265683"/>
            <a:ext cx="18918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FFD0050-6EAC-4FDB-AACC-02BA445E05DD}"/>
              </a:ext>
            </a:extLst>
          </p:cNvPr>
          <p:cNvCxnSpPr>
            <a:cxnSpLocks/>
          </p:cNvCxnSpPr>
          <p:nvPr/>
        </p:nvCxnSpPr>
        <p:spPr>
          <a:xfrm>
            <a:off x="2380594" y="5260427"/>
            <a:ext cx="18918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F808DE7-D106-4C91-9968-7E4AA1008360}"/>
              </a:ext>
            </a:extLst>
          </p:cNvPr>
          <p:cNvCxnSpPr>
            <a:cxnSpLocks/>
          </p:cNvCxnSpPr>
          <p:nvPr/>
        </p:nvCxnSpPr>
        <p:spPr>
          <a:xfrm>
            <a:off x="4435913" y="5260427"/>
            <a:ext cx="18918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0C95C1DD-F637-406C-876A-9F34BD131FFF}"/>
              </a:ext>
            </a:extLst>
          </p:cNvPr>
          <p:cNvCxnSpPr>
            <a:cxnSpLocks/>
          </p:cNvCxnSpPr>
          <p:nvPr/>
        </p:nvCxnSpPr>
        <p:spPr>
          <a:xfrm>
            <a:off x="228588" y="8208580"/>
            <a:ext cx="18918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AF54F3C-6AB4-4889-B053-0CA06AE93F19}"/>
              </a:ext>
            </a:extLst>
          </p:cNvPr>
          <p:cNvCxnSpPr>
            <a:cxnSpLocks/>
          </p:cNvCxnSpPr>
          <p:nvPr/>
        </p:nvCxnSpPr>
        <p:spPr>
          <a:xfrm>
            <a:off x="2333285" y="8203324"/>
            <a:ext cx="18918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AC7360D-DAD9-4C4E-9829-62FAE21D8A11}"/>
              </a:ext>
            </a:extLst>
          </p:cNvPr>
          <p:cNvCxnSpPr>
            <a:cxnSpLocks/>
          </p:cNvCxnSpPr>
          <p:nvPr/>
        </p:nvCxnSpPr>
        <p:spPr>
          <a:xfrm>
            <a:off x="4388604" y="8203324"/>
            <a:ext cx="18918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95D3A2C6-6EC8-43E4-87AE-22A77D2108C6}"/>
              </a:ext>
            </a:extLst>
          </p:cNvPr>
          <p:cNvCxnSpPr>
            <a:cxnSpLocks/>
          </p:cNvCxnSpPr>
          <p:nvPr/>
        </p:nvCxnSpPr>
        <p:spPr>
          <a:xfrm>
            <a:off x="228588" y="11377449"/>
            <a:ext cx="18918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D266D68-0F9B-47BF-A2BA-58E5365EBBA1}"/>
              </a:ext>
            </a:extLst>
          </p:cNvPr>
          <p:cNvCxnSpPr>
            <a:cxnSpLocks/>
          </p:cNvCxnSpPr>
          <p:nvPr/>
        </p:nvCxnSpPr>
        <p:spPr>
          <a:xfrm>
            <a:off x="2333285" y="11372193"/>
            <a:ext cx="18918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570B06E2-5077-4A5A-BF9C-22E3B6269C97}"/>
              </a:ext>
            </a:extLst>
          </p:cNvPr>
          <p:cNvCxnSpPr>
            <a:cxnSpLocks/>
          </p:cNvCxnSpPr>
          <p:nvPr/>
        </p:nvCxnSpPr>
        <p:spPr>
          <a:xfrm>
            <a:off x="4388604" y="11372193"/>
            <a:ext cx="18918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5270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EDB389-DD3D-414D-B023-C8FEBC28E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AB5F30-02BA-4F1E-874A-E1C27088BA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5E60F6-040E-4518-8B6F-ACD6254418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42" t="23372" r="33564" b="7376"/>
          <a:stretch/>
        </p:blipFill>
        <p:spPr>
          <a:xfrm>
            <a:off x="55179" y="2585544"/>
            <a:ext cx="6869053" cy="77357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6B74E9C-000F-4160-B705-BF8BF1405A69}"/>
              </a:ext>
            </a:extLst>
          </p:cNvPr>
          <p:cNvSpPr txBox="1"/>
          <p:nvPr/>
        </p:nvSpPr>
        <p:spPr>
          <a:xfrm>
            <a:off x="0" y="1294878"/>
            <a:ext cx="11489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Needs Water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A6BE61-99D4-4610-A19D-96788C20DCAE}"/>
              </a:ext>
            </a:extLst>
          </p:cNvPr>
          <p:cNvSpPr txBox="1"/>
          <p:nvPr/>
        </p:nvSpPr>
        <p:spPr>
          <a:xfrm>
            <a:off x="4675928" y="1264100"/>
            <a:ext cx="1942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Thursday 18</a:t>
            </a:r>
            <a:r>
              <a:rPr lang="en-GB" u="sng" baseline="30000" dirty="0"/>
              <a:t>th</a:t>
            </a:r>
            <a:r>
              <a:rPr lang="en-GB" u="sng" dirty="0"/>
              <a:t> June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4A4224-90BF-4535-921D-DB88B2DC7CF8}"/>
              </a:ext>
            </a:extLst>
          </p:cNvPr>
          <p:cNvSpPr txBox="1"/>
          <p:nvPr/>
        </p:nvSpPr>
        <p:spPr>
          <a:xfrm>
            <a:off x="263854" y="2065288"/>
            <a:ext cx="6152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Write the time shown by each clock in digital time. Then calculate the time interval between these two times.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DC6665-6C4C-48BD-9C36-A32163097045}"/>
              </a:ext>
            </a:extLst>
          </p:cNvPr>
          <p:cNvSpPr txBox="1"/>
          <p:nvPr/>
        </p:nvSpPr>
        <p:spPr>
          <a:xfrm>
            <a:off x="1431899" y="1564297"/>
            <a:ext cx="38166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LO: To read time to the nearest minute</a:t>
            </a:r>
          </a:p>
        </p:txBody>
      </p:sp>
    </p:spTree>
    <p:extLst>
      <p:ext uri="{BB962C8B-B14F-4D97-AF65-F5344CB8AC3E}">
        <p14:creationId xmlns:p14="http://schemas.microsoft.com/office/powerpoint/2010/main" val="29960512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136</Words>
  <Application>Microsoft Office PowerPoint</Application>
  <PresentationFormat>Widescreen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SmithC</dc:creator>
  <cp:lastModifiedBy>SmithC</cp:lastModifiedBy>
  <cp:revision>8</cp:revision>
  <cp:lastPrinted>2020-06-11T13:08:56Z</cp:lastPrinted>
  <dcterms:created xsi:type="dcterms:W3CDTF">2020-06-10T09:00:46Z</dcterms:created>
  <dcterms:modified xsi:type="dcterms:W3CDTF">2020-06-11T13:09:11Z</dcterms:modified>
</cp:coreProperties>
</file>