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1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3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lassroom.thenational.academy/lessons/persuasion-reading-comprehension-fact-retrieval/activities/3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Monday 22</a:t>
            </a:r>
            <a:r>
              <a:rPr lang="en-GB" u="sng" baseline="30000" dirty="0">
                <a:latin typeface="Comic Sans MS" panose="030F0702030302020204" pitchFamily="66" charset="0"/>
              </a:rPr>
              <a:t>nd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retrieve information from a persuasive rap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33011E-65B4-40AF-A43B-1B4C49774915}"/>
              </a:ext>
            </a:extLst>
          </p:cNvPr>
          <p:cNvSpPr txBox="1"/>
          <p:nvPr/>
        </p:nvSpPr>
        <p:spPr>
          <a:xfrm>
            <a:off x="-1" y="875047"/>
            <a:ext cx="685800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If you can, watch the video on the slides using this link: </a:t>
            </a:r>
            <a:r>
              <a:rPr lang="en-GB" dirty="0">
                <a:hlinkClick r:id="rId2"/>
              </a:rPr>
              <a:t>https://classroom.thenational.academy/lessons/persuasion-reading-comprehension-fact-retrieval/activities/3</a:t>
            </a:r>
            <a:r>
              <a:rPr lang="en-GB" dirty="0"/>
              <a:t>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This week for literacy we will be focusing on persuasive text.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To ‘persuade’ some means to convince or change someone’s mind.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For example, sometimes you might have to persuade your parents to let you do something.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BCCFE7-B192-4091-BCD0-4061C40A37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68" t="17317" r="9437" b="26190"/>
          <a:stretch/>
        </p:blipFill>
        <p:spPr>
          <a:xfrm>
            <a:off x="45857" y="3888915"/>
            <a:ext cx="6766283" cy="35894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9A5099-43AD-4578-AA2D-0F5B24E2691C}"/>
              </a:ext>
            </a:extLst>
          </p:cNvPr>
          <p:cNvSpPr txBox="1"/>
          <p:nvPr/>
        </p:nvSpPr>
        <p:spPr>
          <a:xfrm>
            <a:off x="0" y="7899621"/>
            <a:ext cx="6858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On the next page, read the persuasive rap ‘One Small Change’, you will then answer some questions about the text.</a:t>
            </a:r>
          </a:p>
        </p:txBody>
      </p:sp>
    </p:spTree>
    <p:extLst>
      <p:ext uri="{BB962C8B-B14F-4D97-AF65-F5344CB8AC3E}">
        <p14:creationId xmlns:p14="http://schemas.microsoft.com/office/powerpoint/2010/main" val="3248072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21FDFC-334C-4EC9-83F8-3FFE4F9E69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7" t="28244" r="34426" b="28957"/>
          <a:stretch/>
        </p:blipFill>
        <p:spPr>
          <a:xfrm>
            <a:off x="256572" y="486889"/>
            <a:ext cx="4247902" cy="24581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8EBBB7-F396-4259-AD25-7B33C2B149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6" t="43353" r="19917" b="26406"/>
          <a:stretch/>
        </p:blipFill>
        <p:spPr>
          <a:xfrm>
            <a:off x="166155" y="4298867"/>
            <a:ext cx="5276932" cy="17575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48CA1D-8AE5-4E90-8369-6A76CAC2AE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6" t="23037" r="46176" b="60536"/>
          <a:stretch/>
        </p:blipFill>
        <p:spPr>
          <a:xfrm>
            <a:off x="169385" y="3099458"/>
            <a:ext cx="3688015" cy="1045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A37327-DD4B-492E-9483-35936BB094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84" t="22944" r="46224" b="31603"/>
          <a:stretch/>
        </p:blipFill>
        <p:spPr>
          <a:xfrm>
            <a:off x="166155" y="6210796"/>
            <a:ext cx="3498091" cy="28085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2BED43-25D2-44A9-80D0-5BA1CF9FF2B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918" t="17532" r="7532" b="54979"/>
          <a:stretch/>
        </p:blipFill>
        <p:spPr>
          <a:xfrm>
            <a:off x="4806514" y="1341909"/>
            <a:ext cx="1882101" cy="17575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3A8524-CF1D-4E62-93F2-D50D56F88E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918" t="17532" r="7532" b="54979"/>
          <a:stretch/>
        </p:blipFill>
        <p:spPr>
          <a:xfrm>
            <a:off x="4806514" y="6210796"/>
            <a:ext cx="1882101" cy="1757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EB1ABC-9740-4730-AD55-1B9F7B444C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7" t="19284" r="34426" b="74410"/>
          <a:stretch/>
        </p:blipFill>
        <p:spPr>
          <a:xfrm>
            <a:off x="1733449" y="151409"/>
            <a:ext cx="4247902" cy="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972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50A06B-557C-4BD7-89A1-16FC428BA1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80" t="17966" r="12900" b="32468"/>
          <a:stretch/>
        </p:blipFill>
        <p:spPr>
          <a:xfrm>
            <a:off x="0" y="593767"/>
            <a:ext cx="5759532" cy="2719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1D281F-21A6-4549-B41F-4532DC38EA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19" t="16667" r="9610" b="23377"/>
          <a:stretch/>
        </p:blipFill>
        <p:spPr>
          <a:xfrm>
            <a:off x="141563" y="3238097"/>
            <a:ext cx="5819850" cy="33725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D25160-24B1-4F3B-9791-BD2DAC7E16C3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Monday 22</a:t>
            </a:r>
            <a:r>
              <a:rPr lang="en-GB" u="sng" baseline="30000" dirty="0">
                <a:latin typeface="Comic Sans MS" panose="030F0702030302020204" pitchFamily="66" charset="0"/>
              </a:rPr>
              <a:t>nd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3B3A16-47AE-48C8-92AD-8598F38491DA}"/>
              </a:ext>
            </a:extLst>
          </p:cNvPr>
          <p:cNvSpPr txBox="1"/>
          <p:nvPr/>
        </p:nvSpPr>
        <p:spPr>
          <a:xfrm>
            <a:off x="0" y="0"/>
            <a:ext cx="48451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retrieve information from a persuasive rap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BA32C5-9D8D-4354-B8B9-2DED2C7435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71" t="22007" r="10663" b="27056"/>
          <a:stretch/>
        </p:blipFill>
        <p:spPr>
          <a:xfrm>
            <a:off x="154850" y="6610689"/>
            <a:ext cx="5449832" cy="279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267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B86C53-A48A-40ED-853E-853C6E4CD7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766" r="23982" b="25325"/>
          <a:stretch/>
        </p:blipFill>
        <p:spPr>
          <a:xfrm>
            <a:off x="190005" y="437737"/>
            <a:ext cx="3491345" cy="15031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267E84-0D28-4C89-B46D-7CD6957E45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684" t="38528" r="22078" b="34075"/>
          <a:stretch/>
        </p:blipFill>
        <p:spPr>
          <a:xfrm>
            <a:off x="190005" y="1915519"/>
            <a:ext cx="3491345" cy="13853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6E848A-43B3-4179-99B7-A93C2AB619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338" t="38745" r="22424" b="29436"/>
          <a:stretch/>
        </p:blipFill>
        <p:spPr>
          <a:xfrm>
            <a:off x="190005" y="3300828"/>
            <a:ext cx="3788228" cy="17456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2F14A9-C9DD-4097-B736-290F99F748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3" t="34848" r="16364" b="24708"/>
          <a:stretch/>
        </p:blipFill>
        <p:spPr>
          <a:xfrm>
            <a:off x="190005" y="5046501"/>
            <a:ext cx="4278564" cy="22083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0FABA3-A8D4-4966-84EA-AD58BE79B3A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896" t="32716" r="8918" b="27032"/>
          <a:stretch/>
        </p:blipFill>
        <p:spPr>
          <a:xfrm>
            <a:off x="190005" y="7254874"/>
            <a:ext cx="3871357" cy="18554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093F6B-A91E-4253-8E3C-3BCD722B5A17}"/>
              </a:ext>
            </a:extLst>
          </p:cNvPr>
          <p:cNvSpPr txBox="1"/>
          <p:nvPr/>
        </p:nvSpPr>
        <p:spPr>
          <a:xfrm>
            <a:off x="4649190" y="0"/>
            <a:ext cx="2208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Monday 22</a:t>
            </a:r>
            <a:r>
              <a:rPr lang="en-GB" u="sng" baseline="30000" dirty="0">
                <a:latin typeface="Comic Sans MS" panose="030F0702030302020204" pitchFamily="66" charset="0"/>
              </a:rPr>
              <a:t>nd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DABD16-7621-4E3D-81D3-1E6410B3B25E}"/>
              </a:ext>
            </a:extLst>
          </p:cNvPr>
          <p:cNvSpPr txBox="1"/>
          <p:nvPr/>
        </p:nvSpPr>
        <p:spPr>
          <a:xfrm>
            <a:off x="0" y="0"/>
            <a:ext cx="4845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ANSWER SHEET</a:t>
            </a:r>
          </a:p>
        </p:txBody>
      </p:sp>
    </p:spTree>
    <p:extLst>
      <p:ext uri="{BB962C8B-B14F-4D97-AF65-F5344CB8AC3E}">
        <p14:creationId xmlns:p14="http://schemas.microsoft.com/office/powerpoint/2010/main" val="1733066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124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5</cp:revision>
  <cp:lastPrinted>2020-06-17T10:36:18Z</cp:lastPrinted>
  <dcterms:created xsi:type="dcterms:W3CDTF">2020-06-17T10:13:48Z</dcterms:created>
  <dcterms:modified xsi:type="dcterms:W3CDTF">2020-06-18T07:14:40Z</dcterms:modified>
</cp:coreProperties>
</file>