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59" r:id="rId5"/>
    <p:sldId id="271" r:id="rId6"/>
    <p:sldId id="264" r:id="rId7"/>
    <p:sldId id="260" r:id="rId8"/>
    <p:sldId id="267" r:id="rId9"/>
    <p:sldId id="270" r:id="rId10"/>
    <p:sldId id="262" r:id="rId11"/>
    <p:sldId id="263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4E0A9A-3949-47AC-8ECC-909C9E24AF25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1C6DB1-A930-48A6-992E-4300E79A0B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397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82C23-E1F3-45B3-94CF-8EAA539892B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AACDB-E9F3-4667-952F-ED3441BF10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223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Share</a:t>
            </a:r>
            <a:r>
              <a:rPr lang="en-GB" baseline="0" dirty="0"/>
              <a:t> examples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AACDB-E9F3-4667-952F-ED3441BF100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18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BBDB7DD-9324-4695-8052-8C539B669E98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End of KS1 assessments</a:t>
            </a:r>
            <a:br>
              <a:rPr lang="en-GB" dirty="0"/>
            </a:br>
            <a:r>
              <a:rPr lang="en-GB" dirty="0"/>
              <a:t>Year 2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Information and tips for parents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2F57BA-14D7-480F-A801-F445C45EB5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5800" y="188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9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class are used to assessments being referred to as ‘challenges’.</a:t>
            </a:r>
          </a:p>
          <a:p>
            <a:r>
              <a:rPr lang="en-GB" dirty="0"/>
              <a:t>This is carried out in the classroom.</a:t>
            </a:r>
          </a:p>
          <a:p>
            <a:r>
              <a:rPr lang="en-GB" dirty="0"/>
              <a:t>The children know the challenges help the teachers to identify gaps and know what to teach them next.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4114848-F655-4C89-8468-091BE9DD8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51920" y="5486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56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Test results inform teacher assessments. </a:t>
            </a:r>
          </a:p>
          <a:p>
            <a:pPr marL="0" indent="0">
              <a:buNone/>
            </a:pPr>
            <a:r>
              <a:rPr lang="en-GB" dirty="0"/>
              <a:t>We use interim teacher assessment frameworks</a:t>
            </a:r>
          </a:p>
          <a:p>
            <a:pPr marL="0" indent="0">
              <a:buNone/>
            </a:pPr>
            <a:r>
              <a:rPr lang="en-GB" dirty="0"/>
              <a:t>Moderators will look at test results and books from the year. </a:t>
            </a:r>
          </a:p>
          <a:p>
            <a:pPr marL="0" indent="0">
              <a:buNone/>
            </a:pPr>
            <a:r>
              <a:rPr lang="en-GB" dirty="0"/>
              <a:t>To score Age related they need to achieve</a:t>
            </a:r>
          </a:p>
          <a:p>
            <a:pPr marL="0" indent="0">
              <a:buNone/>
            </a:pPr>
            <a:r>
              <a:rPr lang="en-GB" dirty="0"/>
              <a:t>a scaled score of 100.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B6746D8-D1C8-4DC2-A4CD-F3578E9A77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404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15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Type of papers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Reading-2 papers</a:t>
            </a:r>
          </a:p>
          <a:p>
            <a:r>
              <a:rPr lang="en-GB" dirty="0"/>
              <a:t>Maths 2 papers-Arithmetic and reasoning</a:t>
            </a:r>
          </a:p>
          <a:p>
            <a:r>
              <a:rPr lang="en-GB" dirty="0"/>
              <a:t>Writing task (all unaided writing looked at from recent weeks)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3152" t="21840" r="23928" b="36161"/>
          <a:stretch>
            <a:fillRect/>
          </a:stretch>
        </p:blipFill>
        <p:spPr bwMode="auto">
          <a:xfrm>
            <a:off x="971600" y="3789040"/>
            <a:ext cx="6290619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7A7FE0-D6E2-455E-8443-5C5D6B3F43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88024" y="45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68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Pupils who should not take the tests </a:t>
            </a:r>
            <a:br>
              <a:rPr lang="en-GB" sz="4400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Pupils should not take the tests if any of the following apply: </a:t>
            </a:r>
          </a:p>
          <a:p>
            <a:r>
              <a:rPr lang="en-GB" dirty="0"/>
              <a:t>they have not completed the relevant KS1 programme of study </a:t>
            </a:r>
          </a:p>
          <a:p>
            <a:r>
              <a:rPr lang="en-GB" dirty="0"/>
              <a:t>they are working below the overall standard of the KS1 tests (and are considered to be unable to answer the easiest questions) </a:t>
            </a:r>
          </a:p>
          <a:p>
            <a:r>
              <a:rPr lang="en-GB" dirty="0"/>
              <a:t>they are working at the standard of the KS1 tests but are unable to participate, even when using suitable access arrangements </a:t>
            </a:r>
          </a:p>
          <a:p>
            <a:endParaRPr lang="en-GB" dirty="0"/>
          </a:p>
          <a:p>
            <a:r>
              <a:rPr lang="en-GB" dirty="0"/>
              <a:t>The pre-key stage standards for pupils engaged in subject-specific study and who are working below the standard of the KS1 national curriculum assessments. </a:t>
            </a:r>
          </a:p>
          <a:p>
            <a:r>
              <a:rPr lang="en-GB" dirty="0"/>
              <a:t>If a </a:t>
            </a:r>
            <a:r>
              <a:rPr lang="en-GB" dirty="0" err="1"/>
              <a:t>headteacher</a:t>
            </a:r>
            <a:r>
              <a:rPr lang="en-GB" dirty="0"/>
              <a:t> decides a pupil should not take one or more of the tests, they must report this decision to the parents.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78B908-BD40-404F-9756-5C97919597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79857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1562"/>
            <a:ext cx="7776864" cy="673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7D6699-1804-4D16-98B5-231EF2FA75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8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Maths</a:t>
            </a:r>
          </a:p>
          <a:p>
            <a:endParaRPr lang="en-GB" dirty="0"/>
          </a:p>
          <a:p>
            <a:r>
              <a:rPr lang="en-GB" dirty="0"/>
              <a:t>No apparatus or resources are allowed to be used. </a:t>
            </a:r>
          </a:p>
          <a:p>
            <a:r>
              <a:rPr lang="en-GB" dirty="0"/>
              <a:t>In home work- encourage the children to draw pictures to help them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51227BC-F173-4490-B58E-C89DC87187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77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762000"/>
            <a:ext cx="5318150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6239DE-9D67-4F62-98B0-FE12C92693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260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02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Growth </a:t>
            </a:r>
            <a:r>
              <a:rPr lang="en-GB" dirty="0" err="1"/>
              <a:t>mindset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2708920"/>
            <a:ext cx="48965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I can’t do it yet!</a:t>
            </a:r>
          </a:p>
          <a:p>
            <a:endParaRPr lang="en-GB" sz="4400" dirty="0"/>
          </a:p>
          <a:p>
            <a:r>
              <a:rPr lang="en-GB" sz="4400" dirty="0"/>
              <a:t>Show me!</a:t>
            </a:r>
          </a:p>
          <a:p>
            <a:endParaRPr lang="en-GB" sz="4400" dirty="0"/>
          </a:p>
          <a:p>
            <a:r>
              <a:rPr lang="en-GB" sz="4400" dirty="0"/>
              <a:t>Prove it!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5955A2-0761-4AAB-919B-E123C09C5A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27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Continue to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attendance- please ensure your child is here every day</a:t>
            </a:r>
          </a:p>
          <a:p>
            <a:r>
              <a:rPr lang="en-GB" dirty="0"/>
              <a:t>Complete all homework</a:t>
            </a:r>
          </a:p>
          <a:p>
            <a:r>
              <a:rPr lang="en-GB" dirty="0"/>
              <a:t>Read at least 5 days a week (Thank you for your support)</a:t>
            </a:r>
          </a:p>
          <a:p>
            <a:r>
              <a:rPr lang="en-GB" dirty="0"/>
              <a:t>Breakfast, sleep, come to school calmly and relaxed.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17B25D-6A69-45EA-9B71-B2E3D94E77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8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We complete SATs to help inform our teacher assessments</a:t>
            </a:r>
          </a:p>
          <a:p>
            <a:r>
              <a:rPr lang="en-GB" dirty="0"/>
              <a:t>I can decide to give breaks, stop </a:t>
            </a:r>
            <a:r>
              <a:rPr lang="en-GB" dirty="0" err="1"/>
              <a:t>etc</a:t>
            </a:r>
            <a:r>
              <a:rPr lang="en-GB" dirty="0"/>
              <a:t> based on individual children’s needs.</a:t>
            </a:r>
          </a:p>
          <a:p>
            <a:r>
              <a:rPr lang="en-GB" dirty="0"/>
              <a:t>Remember spelling, reading, maths-little and often really does help. </a:t>
            </a:r>
          </a:p>
          <a:p>
            <a:r>
              <a:rPr lang="en-GB" dirty="0"/>
              <a:t>Questions-Tell me 3 things you learnt today. </a:t>
            </a:r>
          </a:p>
          <a:p>
            <a:r>
              <a:rPr lang="en-GB" dirty="0"/>
              <a:t>What was the best bit about today? What did you not enjoy? Anything tricky?</a:t>
            </a:r>
          </a:p>
          <a:p>
            <a:r>
              <a:rPr lang="en-GB" dirty="0"/>
              <a:t>Thank you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73AEDE-B804-4FAC-83EF-D65BB90EDB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2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6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454</TotalTime>
  <Words>390</Words>
  <Application>Microsoft Office PowerPoint</Application>
  <PresentationFormat>On-screen Show (4:3)</PresentationFormat>
  <Paragraphs>49</Paragraphs>
  <Slides>11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End of KS1 assessments Year 2 </vt:lpstr>
      <vt:lpstr>Challenges </vt:lpstr>
      <vt:lpstr>Assessments</vt:lpstr>
      <vt:lpstr>Type of papers</vt:lpstr>
      <vt:lpstr>Pupils who should not take the tests  </vt:lpstr>
      <vt:lpstr>PowerPoint Presentation</vt:lpstr>
      <vt:lpstr>How can you help?</vt:lpstr>
      <vt:lpstr>PowerPoint Presentation</vt:lpstr>
      <vt:lpstr>Growth mindset</vt:lpstr>
      <vt:lpstr>Continue to help</vt:lpstr>
      <vt:lpstr>Summary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 of KS1 assessments Year 2 May 2017</dc:title>
  <dc:creator>ElsonC</dc:creator>
  <cp:lastModifiedBy>MariA</cp:lastModifiedBy>
  <cp:revision>21</cp:revision>
  <cp:lastPrinted>2018-02-05T14:31:16Z</cp:lastPrinted>
  <dcterms:created xsi:type="dcterms:W3CDTF">2017-03-12T12:01:44Z</dcterms:created>
  <dcterms:modified xsi:type="dcterms:W3CDTF">2020-10-02T14:36:28Z</dcterms:modified>
</cp:coreProperties>
</file>