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704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755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832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465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511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798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305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169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545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916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494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A3A35-FBC1-4966-BEB6-9B08DBBA363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A0D69-A2A3-4469-80ED-9A84E7EC2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34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641F8F6-6A97-451F-B93A-639A9FE7AF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850" t="10441" r="32414" b="7088"/>
          <a:stretch/>
        </p:blipFill>
        <p:spPr>
          <a:xfrm>
            <a:off x="86709" y="220718"/>
            <a:ext cx="6719517" cy="909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997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7B57CF-0660-4AA9-BD03-A6AC42FB00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161" t="9291" r="32643" b="3928"/>
          <a:stretch/>
        </p:blipFill>
        <p:spPr>
          <a:xfrm>
            <a:off x="204952" y="378373"/>
            <a:ext cx="6457180" cy="911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1005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KaurA</dc:creator>
  <cp:lastModifiedBy>KaurA</cp:lastModifiedBy>
  <cp:revision>1</cp:revision>
  <dcterms:created xsi:type="dcterms:W3CDTF">2020-06-19T13:10:21Z</dcterms:created>
  <dcterms:modified xsi:type="dcterms:W3CDTF">2020-06-19T13:11:53Z</dcterms:modified>
</cp:coreProperties>
</file>