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0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2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9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2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3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4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0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3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1294878"/>
            <a:ext cx="52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1264100"/>
            <a:ext cx="184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Tuesday 16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568898" y="1921934"/>
            <a:ext cx="57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the short hour hand and the long minute hand on each clock so they show the time written underneath. The first one has been done for you.</a:t>
            </a:r>
            <a:endParaRPr lang="en-GB" sz="14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A36DF3D-2BCA-4581-8C87-6462AB267E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93" t="24318" r="41754" b="12615"/>
          <a:stretch/>
        </p:blipFill>
        <p:spPr>
          <a:xfrm>
            <a:off x="244535" y="2764433"/>
            <a:ext cx="6368930" cy="7304482"/>
          </a:xfrm>
          <a:prstGeom prst="rect">
            <a:avLst/>
          </a:prstGeom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E01F8547-4709-454C-AEFE-BB8B88F9E4C4}"/>
              </a:ext>
            </a:extLst>
          </p:cNvPr>
          <p:cNvSpPr txBox="1"/>
          <p:nvPr/>
        </p:nvSpPr>
        <p:spPr>
          <a:xfrm>
            <a:off x="1286571" y="1552602"/>
            <a:ext cx="404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LO: to show time to the nearest 5 minute</a:t>
            </a:r>
          </a:p>
        </p:txBody>
      </p:sp>
    </p:spTree>
    <p:extLst>
      <p:ext uri="{BB962C8B-B14F-4D97-AF65-F5344CB8AC3E}">
        <p14:creationId xmlns:p14="http://schemas.microsoft.com/office/powerpoint/2010/main" val="135530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1657485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1626707"/>
            <a:ext cx="184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Tuesday 16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568898" y="2284541"/>
            <a:ext cx="57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the hour hand and the minute hand on each clock so they show the time written underneath. The first one has been done for you.</a:t>
            </a:r>
            <a:endParaRPr lang="en-GB" sz="1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72619-0450-4F17-93CC-EE57E5007A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11" t="26712" r="41389" b="9496"/>
          <a:stretch/>
        </p:blipFill>
        <p:spPr>
          <a:xfrm>
            <a:off x="68967" y="3113345"/>
            <a:ext cx="6720066" cy="7448550"/>
          </a:xfrm>
          <a:prstGeom prst="rect">
            <a:avLst/>
          </a:prstGeom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33E17049-938A-48D8-AD23-E21C835BA9E4}"/>
              </a:ext>
            </a:extLst>
          </p:cNvPr>
          <p:cNvSpPr txBox="1"/>
          <p:nvPr/>
        </p:nvSpPr>
        <p:spPr>
          <a:xfrm>
            <a:off x="1407900" y="1964165"/>
            <a:ext cx="404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LO: to show time to the nearest 5 minute</a:t>
            </a:r>
          </a:p>
        </p:txBody>
      </p:sp>
    </p:spTree>
    <p:extLst>
      <p:ext uri="{BB962C8B-B14F-4D97-AF65-F5344CB8AC3E}">
        <p14:creationId xmlns:p14="http://schemas.microsoft.com/office/powerpoint/2010/main" val="3376959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1184528"/>
            <a:ext cx="457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1153750"/>
            <a:ext cx="184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Tuesday 16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C28F66-76BF-42F6-9A60-7F28404B5815}"/>
              </a:ext>
            </a:extLst>
          </p:cNvPr>
          <p:cNvSpPr txBox="1"/>
          <p:nvPr/>
        </p:nvSpPr>
        <p:spPr>
          <a:xfrm>
            <a:off x="568898" y="1811584"/>
            <a:ext cx="5720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the hour hand and the minute hand on each clock so they show the time written underneath. The first one has been done for you.</a:t>
            </a:r>
            <a:endParaRPr lang="en-GB" sz="14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45DF39-B5ED-42CE-B90C-9CCF1C93F2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44" t="26882" r="41389" b="9192"/>
          <a:stretch/>
        </p:blipFill>
        <p:spPr>
          <a:xfrm>
            <a:off x="236823" y="2654082"/>
            <a:ext cx="6605275" cy="75299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D20EC4-DB76-4629-BA26-140E04CDB48D}"/>
              </a:ext>
            </a:extLst>
          </p:cNvPr>
          <p:cNvSpPr txBox="1"/>
          <p:nvPr/>
        </p:nvSpPr>
        <p:spPr>
          <a:xfrm>
            <a:off x="1071815" y="10392399"/>
            <a:ext cx="4754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Needs water: Now go back and write each time in digital time.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B763B951-FC83-41ED-B2C0-32FB9C63ECDD}"/>
              </a:ext>
            </a:extLst>
          </p:cNvPr>
          <p:cNvSpPr txBox="1"/>
          <p:nvPr/>
        </p:nvSpPr>
        <p:spPr>
          <a:xfrm>
            <a:off x="1286571" y="1552602"/>
            <a:ext cx="404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LO: to show time to the nearest 5 minute</a:t>
            </a:r>
          </a:p>
        </p:txBody>
      </p:sp>
    </p:spTree>
    <p:extLst>
      <p:ext uri="{BB962C8B-B14F-4D97-AF65-F5344CB8AC3E}">
        <p14:creationId xmlns:p14="http://schemas.microsoft.com/office/powerpoint/2010/main" val="1871124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142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6</cp:revision>
  <cp:lastPrinted>2020-06-11T13:15:36Z</cp:lastPrinted>
  <dcterms:created xsi:type="dcterms:W3CDTF">2020-06-10T09:00:46Z</dcterms:created>
  <dcterms:modified xsi:type="dcterms:W3CDTF">2020-06-11T13:16:09Z</dcterms:modified>
</cp:coreProperties>
</file>