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6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9821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49456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4074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027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6392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97235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167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1135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2945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7115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55680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51F8C7-F3DD-419C-848A-52DF86A99B1B}" type="datetimeFigureOut">
              <a:rPr lang="en-GB" smtClean="0"/>
              <a:t>18/05/2020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C57635-17C1-4673-A662-8589EDBE78E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9057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557A3F-784E-473E-9DC6-898BA6BDE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8C966E-02BF-44E6-B8A9-4C6D0BEC881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CBE6B5-AB9D-4CDF-95FA-CD07C7C9E7B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1053" t="11117" r="31754" b="9350"/>
          <a:stretch/>
        </p:blipFill>
        <p:spPr>
          <a:xfrm>
            <a:off x="200493" y="631353"/>
            <a:ext cx="6457014" cy="776668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A2C3137-E319-4E3F-A66D-FA4B0C7C5631}"/>
              </a:ext>
            </a:extLst>
          </p:cNvPr>
          <p:cNvSpPr txBox="1"/>
          <p:nvPr/>
        </p:nvSpPr>
        <p:spPr>
          <a:xfrm>
            <a:off x="2707105" y="228601"/>
            <a:ext cx="121058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u="sng" dirty="0"/>
              <a:t>Handwriting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084F8F0-DD56-45B9-B669-232D1C5F666F}"/>
              </a:ext>
            </a:extLst>
          </p:cNvPr>
          <p:cNvSpPr txBox="1"/>
          <p:nvPr/>
        </p:nvSpPr>
        <p:spPr>
          <a:xfrm>
            <a:off x="4916906" y="12034"/>
            <a:ext cx="160127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600" u="sng" dirty="0"/>
              <a:t>Tuesday 9</a:t>
            </a:r>
            <a:r>
              <a:rPr lang="en-GB" sz="1600" u="sng" baseline="30000" dirty="0"/>
              <a:t>th</a:t>
            </a:r>
            <a:r>
              <a:rPr lang="en-GB" sz="1600" u="sng" dirty="0"/>
              <a:t>  June</a:t>
            </a:r>
          </a:p>
        </p:txBody>
      </p:sp>
    </p:spTree>
    <p:extLst>
      <p:ext uri="{BB962C8B-B14F-4D97-AF65-F5344CB8AC3E}">
        <p14:creationId xmlns:p14="http://schemas.microsoft.com/office/powerpoint/2010/main" val="21361542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</TotalTime>
  <Words>4</Words>
  <Application>Microsoft Office PowerPoint</Application>
  <PresentationFormat>A4 Paper (210x297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5</cp:revision>
  <dcterms:created xsi:type="dcterms:W3CDTF">2020-05-05T07:39:39Z</dcterms:created>
  <dcterms:modified xsi:type="dcterms:W3CDTF">2020-05-18T11:44:23Z</dcterms:modified>
</cp:coreProperties>
</file>