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01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82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240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2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96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86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72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33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43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20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541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30D79-825C-4901-AF59-E2638AB7A86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71E1B-2335-4F97-A471-0DA213930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35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1294878"/>
            <a:ext cx="527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27F2A4-C355-4DBA-8377-279125C5EC68}"/>
              </a:ext>
            </a:extLst>
          </p:cNvPr>
          <p:cNvSpPr txBox="1"/>
          <p:nvPr/>
        </p:nvSpPr>
        <p:spPr>
          <a:xfrm>
            <a:off x="4675928" y="1264100"/>
            <a:ext cx="2182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Wednesday 17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1F9106C-3FDE-4932-80BF-D0C21940BC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" t="24073" r="46438" b="11686"/>
          <a:stretch/>
        </p:blipFill>
        <p:spPr>
          <a:xfrm>
            <a:off x="0" y="2588508"/>
            <a:ext cx="6592473" cy="666881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A06BC9B-2E7D-45C8-A30B-8653E9132377}"/>
              </a:ext>
            </a:extLst>
          </p:cNvPr>
          <p:cNvSpPr txBox="1"/>
          <p:nvPr/>
        </p:nvSpPr>
        <p:spPr>
          <a:xfrm>
            <a:off x="263854" y="2065288"/>
            <a:ext cx="6152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Each of the clocks is 10 minutes slow. Draw the correct times on each of the clocks. The first one is done for you.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B44B6C70-F331-4FDD-906B-8B54B4B880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677" t="74820" r="47612" b="13154"/>
          <a:stretch/>
        </p:blipFill>
        <p:spPr>
          <a:xfrm>
            <a:off x="1671145" y="2727439"/>
            <a:ext cx="1389852" cy="12484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27CFC8-77F9-4986-A6DE-3D141D6E5FFA}"/>
              </a:ext>
            </a:extLst>
          </p:cNvPr>
          <p:cNvSpPr txBox="1"/>
          <p:nvPr/>
        </p:nvSpPr>
        <p:spPr>
          <a:xfrm>
            <a:off x="1895182" y="1649306"/>
            <a:ext cx="3067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calculate time intervals</a:t>
            </a:r>
          </a:p>
        </p:txBody>
      </p:sp>
    </p:spTree>
    <p:extLst>
      <p:ext uri="{BB962C8B-B14F-4D97-AF65-F5344CB8AC3E}">
        <p14:creationId xmlns:p14="http://schemas.microsoft.com/office/powerpoint/2010/main" val="1355301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F68D6BB9-C6C2-43AD-9FC0-47F6152C138D}"/>
              </a:ext>
            </a:extLst>
          </p:cNvPr>
          <p:cNvSpPr txBox="1"/>
          <p:nvPr/>
        </p:nvSpPr>
        <p:spPr>
          <a:xfrm>
            <a:off x="0" y="1783609"/>
            <a:ext cx="570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1F9106C-3FDE-4932-80BF-D0C21940BC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58" t="19061" r="46438" b="11686"/>
          <a:stretch/>
        </p:blipFill>
        <p:spPr>
          <a:xfrm>
            <a:off x="-1" y="2506720"/>
            <a:ext cx="6592473" cy="71890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74EEC1-DC51-4E7F-9F07-83C01592F213}"/>
              </a:ext>
            </a:extLst>
          </p:cNvPr>
          <p:cNvSpPr txBox="1"/>
          <p:nvPr/>
        </p:nvSpPr>
        <p:spPr>
          <a:xfrm>
            <a:off x="0" y="2478153"/>
            <a:ext cx="659247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Each of the clocks is 20 minutes fast. Draw the correct times on each of the clocks. The first one is done for you.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98A3CA-95AF-4903-AE09-3A4F00BF88FD}"/>
              </a:ext>
            </a:extLst>
          </p:cNvPr>
          <p:cNvSpPr txBox="1"/>
          <p:nvPr/>
        </p:nvSpPr>
        <p:spPr>
          <a:xfrm>
            <a:off x="4675928" y="1752831"/>
            <a:ext cx="2182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Wednesday 17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7C4064-8F9C-4D1A-8DF9-317F979449DB}"/>
              </a:ext>
            </a:extLst>
          </p:cNvPr>
          <p:cNvSpPr txBox="1"/>
          <p:nvPr/>
        </p:nvSpPr>
        <p:spPr>
          <a:xfrm>
            <a:off x="1895182" y="2094538"/>
            <a:ext cx="3067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calculate time intervals</a:t>
            </a:r>
          </a:p>
        </p:txBody>
      </p:sp>
    </p:spTree>
    <p:extLst>
      <p:ext uri="{BB962C8B-B14F-4D97-AF65-F5344CB8AC3E}">
        <p14:creationId xmlns:p14="http://schemas.microsoft.com/office/powerpoint/2010/main" val="3867925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85EB8-EF70-42FE-8531-803B86964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2115312"/>
            <a:ext cx="5915025" cy="235655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C85760-B290-4D5F-815A-865EEF2BE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AA9545-8A3E-42FB-879E-295A8E23DD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9" t="21073" r="47586" b="10536"/>
          <a:stretch/>
        </p:blipFill>
        <p:spPr>
          <a:xfrm>
            <a:off x="157522" y="3216170"/>
            <a:ext cx="6700478" cy="7315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4C67BEA-0485-4367-99F8-2DB297CF4D41}"/>
              </a:ext>
            </a:extLst>
          </p:cNvPr>
          <p:cNvSpPr txBox="1"/>
          <p:nvPr/>
        </p:nvSpPr>
        <p:spPr>
          <a:xfrm>
            <a:off x="0" y="1531361"/>
            <a:ext cx="4571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44B219-D24B-426D-9510-CF1DD5476DFF}"/>
              </a:ext>
            </a:extLst>
          </p:cNvPr>
          <p:cNvSpPr txBox="1"/>
          <p:nvPr/>
        </p:nvSpPr>
        <p:spPr>
          <a:xfrm>
            <a:off x="352644" y="2415320"/>
            <a:ext cx="6152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Look at the analogue time displayed on the clock, then write the digital time after the specified period has past. The first one has been done for you.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D0D05E-F187-4C34-A87F-C7C379F30343}"/>
              </a:ext>
            </a:extLst>
          </p:cNvPr>
          <p:cNvSpPr txBox="1"/>
          <p:nvPr/>
        </p:nvSpPr>
        <p:spPr>
          <a:xfrm>
            <a:off x="4675928" y="1500583"/>
            <a:ext cx="2182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Wednesday 17</a:t>
            </a:r>
            <a:r>
              <a:rPr lang="en-GB" u="sng" baseline="30000" dirty="0"/>
              <a:t>th</a:t>
            </a:r>
            <a:r>
              <a:rPr lang="en-GB" u="sng" dirty="0"/>
              <a:t> June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5D06FB-FD35-4697-BA5F-801A269221D6}"/>
              </a:ext>
            </a:extLst>
          </p:cNvPr>
          <p:cNvSpPr txBox="1"/>
          <p:nvPr/>
        </p:nvSpPr>
        <p:spPr>
          <a:xfrm>
            <a:off x="1844482" y="1899301"/>
            <a:ext cx="3067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LO: to calculate time intervals</a:t>
            </a:r>
          </a:p>
        </p:txBody>
      </p:sp>
    </p:spTree>
    <p:extLst>
      <p:ext uri="{BB962C8B-B14F-4D97-AF65-F5344CB8AC3E}">
        <p14:creationId xmlns:p14="http://schemas.microsoft.com/office/powerpoint/2010/main" val="4018746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115</Words>
  <Application>Microsoft Office PowerPoint</Application>
  <PresentationFormat>Widescreen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8</cp:revision>
  <cp:lastPrinted>2020-06-11T14:09:23Z</cp:lastPrinted>
  <dcterms:created xsi:type="dcterms:W3CDTF">2020-06-10T09:00:46Z</dcterms:created>
  <dcterms:modified xsi:type="dcterms:W3CDTF">2020-06-11T14:10:57Z</dcterms:modified>
</cp:coreProperties>
</file>