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17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3AD5-CE42-4589-9EB3-5E64DAF9538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4BC35-17B5-4F4E-A561-6B5ABF716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3AD5-CE42-4589-9EB3-5E64DAF9538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4BC35-17B5-4F4E-A561-6B5ABF716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131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3AD5-CE42-4589-9EB3-5E64DAF9538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4BC35-17B5-4F4E-A561-6B5ABF716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752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3AD5-CE42-4589-9EB3-5E64DAF9538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4BC35-17B5-4F4E-A561-6B5ABF716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121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3AD5-CE42-4589-9EB3-5E64DAF9538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4BC35-17B5-4F4E-A561-6B5ABF716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40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3AD5-CE42-4589-9EB3-5E64DAF9538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4BC35-17B5-4F4E-A561-6B5ABF716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390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3AD5-CE42-4589-9EB3-5E64DAF9538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4BC35-17B5-4F4E-A561-6B5ABF716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419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3AD5-CE42-4589-9EB3-5E64DAF9538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4BC35-17B5-4F4E-A561-6B5ABF716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006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3AD5-CE42-4589-9EB3-5E64DAF9538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4BC35-17B5-4F4E-A561-6B5ABF716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325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3AD5-CE42-4589-9EB3-5E64DAF9538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4BC35-17B5-4F4E-A561-6B5ABF716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319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3AD5-CE42-4589-9EB3-5E64DAF9538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4BC35-17B5-4F4E-A561-6B5ABF716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069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23AD5-CE42-4589-9EB3-5E64DAF9538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4BC35-17B5-4F4E-A561-6B5ABF716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027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73DC83E-221C-4672-8018-98B52EF1D9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41" t="9003" r="32644" b="7376"/>
          <a:stretch/>
        </p:blipFill>
        <p:spPr>
          <a:xfrm>
            <a:off x="141890" y="331076"/>
            <a:ext cx="6649364" cy="8875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277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CD70ABE-A0FE-43E8-8649-B3E7A13C50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471" t="11015" r="32873" b="5939"/>
          <a:stretch/>
        </p:blipFill>
        <p:spPr>
          <a:xfrm>
            <a:off x="189186" y="394137"/>
            <a:ext cx="6575040" cy="8797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313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37378B4-A5DB-42FB-9C6E-431092BEBE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160" t="9579" r="31496" b="5938"/>
          <a:stretch/>
        </p:blipFill>
        <p:spPr>
          <a:xfrm>
            <a:off x="252248" y="488730"/>
            <a:ext cx="6611703" cy="8875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6586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KaurA</dc:creator>
  <cp:lastModifiedBy>KaurA</cp:lastModifiedBy>
  <cp:revision>1</cp:revision>
  <dcterms:created xsi:type="dcterms:W3CDTF">2020-06-19T13:02:13Z</dcterms:created>
  <dcterms:modified xsi:type="dcterms:W3CDTF">2020-06-19T13:05:21Z</dcterms:modified>
</cp:coreProperties>
</file>