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p:scale>
          <a:sx n="90" d="100"/>
          <a:sy n="90" d="100"/>
        </p:scale>
        <p:origin x="432"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645701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77177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EDE426-1833-4DD9-8BD2-B36CEE8B83CF}"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1168245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EDE426-1833-4DD9-8BD2-B36CEE8B83CF}"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10165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EDE426-1833-4DD9-8BD2-B36CEE8B83CF}" type="datetimeFigureOut">
              <a:rPr lang="en-GB" smtClean="0"/>
              <a:t>18/06/2020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2971777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EDE426-1833-4DD9-8BD2-B36CEE8B83CF}" type="datetimeFigureOut">
              <a:rPr lang="en-GB" smtClean="0"/>
              <a:t>18/06/2020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3473425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EDE426-1833-4DD9-8BD2-B36CEE8B83CF}" type="datetimeFigureOut">
              <a:rPr lang="en-GB" smtClean="0"/>
              <a:t>18/06/2020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23499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4EDE426-1833-4DD9-8BD2-B36CEE8B83CF}"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3572793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4EDE426-1833-4DD9-8BD2-B36CEE8B83CF}"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3579182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1861856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DE426-1833-4DD9-8BD2-B36CEE8B83CF}"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5F8A40-A7B8-43A3-8416-03FC40AF080C}" type="slidenum">
              <a:rPr lang="en-GB" smtClean="0"/>
              <a:t>‹#›</a:t>
            </a:fld>
            <a:endParaRPr lang="en-GB"/>
          </a:p>
        </p:txBody>
      </p:sp>
    </p:spTree>
    <p:extLst>
      <p:ext uri="{BB962C8B-B14F-4D97-AF65-F5344CB8AC3E}">
        <p14:creationId xmlns:p14="http://schemas.microsoft.com/office/powerpoint/2010/main" val="2249781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EDE426-1833-4DD9-8BD2-B36CEE8B83CF}" type="datetimeFigureOut">
              <a:rPr lang="en-GB" smtClean="0"/>
              <a:t>18/06/2020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5F8A40-A7B8-43A3-8416-03FC40AF080C}" type="slidenum">
              <a:rPr lang="en-GB" smtClean="0"/>
              <a:t>‹#›</a:t>
            </a:fld>
            <a:endParaRPr lang="en-GB"/>
          </a:p>
        </p:txBody>
      </p:sp>
    </p:spTree>
    <p:extLst>
      <p:ext uri="{BB962C8B-B14F-4D97-AF65-F5344CB8AC3E}">
        <p14:creationId xmlns:p14="http://schemas.microsoft.com/office/powerpoint/2010/main" val="2603203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hdphoto" Target="../media/hdphoto1.wdp"/><Relationship Id="rId7" Type="http://schemas.microsoft.com/office/2007/relationships/hdphoto" Target="../media/hdphoto2.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hdphoto" Target="../media/hdphoto1.wdp"/><Relationship Id="rId7" Type="http://schemas.microsoft.com/office/2007/relationships/hdphoto" Target="../media/hdphoto2.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hdphoto" Target="../media/hdphoto1.wdp"/><Relationship Id="rId7" Type="http://schemas.microsoft.com/office/2007/relationships/hdphoto" Target="../media/hdphoto2.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0.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BF3B-09EC-459F-A254-35A097360FCB}"/>
              </a:ext>
            </a:extLst>
          </p:cNvPr>
          <p:cNvSpPr>
            <a:spLocks noGrp="1"/>
          </p:cNvSpPr>
          <p:nvPr>
            <p:ph type="ctrTitle"/>
          </p:nvPr>
        </p:nvSpPr>
        <p:spPr>
          <a:xfrm>
            <a:off x="6819841" y="60195"/>
            <a:ext cx="2276475" cy="277649"/>
          </a:xfrm>
        </p:spPr>
        <p:txBody>
          <a:bodyPr>
            <a:normAutofit fontScale="90000"/>
          </a:bodyPr>
          <a:lstStyle/>
          <a:p>
            <a:pPr algn="r"/>
            <a:r>
              <a:rPr lang="en-GB" sz="1600" u="sng" dirty="0">
                <a:latin typeface="Comic Sans MS" panose="030F0702030302020204" pitchFamily="66" charset="0"/>
              </a:rPr>
              <a:t>Friday 26</a:t>
            </a:r>
            <a:r>
              <a:rPr lang="en-GB" sz="1600" u="sng" baseline="30000" dirty="0">
                <a:latin typeface="Comic Sans MS" panose="030F0702030302020204" pitchFamily="66" charset="0"/>
              </a:rPr>
              <a:t>th</a:t>
            </a:r>
            <a:r>
              <a:rPr lang="en-GB" sz="1600" u="sng" dirty="0">
                <a:latin typeface="Comic Sans MS" panose="030F0702030302020204" pitchFamily="66" charset="0"/>
              </a:rPr>
              <a:t> June</a:t>
            </a:r>
          </a:p>
        </p:txBody>
      </p:sp>
      <p:sp>
        <p:nvSpPr>
          <p:cNvPr id="3" name="Subtitle 2">
            <a:extLst>
              <a:ext uri="{FF2B5EF4-FFF2-40B4-BE49-F238E27FC236}">
                <a16:creationId xmlns:a16="http://schemas.microsoft.com/office/drawing/2014/main" id="{9C0FAA7E-22FF-451C-97C4-595FD8C5B3FA}"/>
              </a:ext>
            </a:extLst>
          </p:cNvPr>
          <p:cNvSpPr>
            <a:spLocks noGrp="1"/>
          </p:cNvSpPr>
          <p:nvPr>
            <p:ph type="subTitle" idx="1"/>
          </p:nvPr>
        </p:nvSpPr>
        <p:spPr>
          <a:xfrm>
            <a:off x="287312" y="66344"/>
            <a:ext cx="3638550" cy="471487"/>
          </a:xfrm>
        </p:spPr>
        <p:txBody>
          <a:bodyPr>
            <a:normAutofit/>
          </a:bodyPr>
          <a:lstStyle/>
          <a:p>
            <a:r>
              <a:rPr lang="en-GB" sz="1400" u="sng" dirty="0">
                <a:latin typeface="Comic Sans MS" panose="030F0702030302020204" pitchFamily="66" charset="0"/>
              </a:rPr>
              <a:t>What is a switch?</a:t>
            </a:r>
          </a:p>
        </p:txBody>
      </p:sp>
      <p:sp>
        <p:nvSpPr>
          <p:cNvPr id="4" name="TextBox 3">
            <a:extLst>
              <a:ext uri="{FF2B5EF4-FFF2-40B4-BE49-F238E27FC236}">
                <a16:creationId xmlns:a16="http://schemas.microsoft.com/office/drawing/2014/main" id="{4474ED60-DA06-46B1-B8C7-F242E1AF9A62}"/>
              </a:ext>
            </a:extLst>
          </p:cNvPr>
          <p:cNvSpPr txBox="1"/>
          <p:nvPr/>
        </p:nvSpPr>
        <p:spPr>
          <a:xfrm>
            <a:off x="75636" y="5203470"/>
            <a:ext cx="2060925" cy="1384995"/>
          </a:xfrm>
          <a:prstGeom prst="rect">
            <a:avLst/>
          </a:prstGeom>
          <a:noFill/>
          <a:ln>
            <a:solidFill>
              <a:schemeClr val="tx1"/>
            </a:solidFill>
          </a:ln>
        </p:spPr>
        <p:txBody>
          <a:bodyPr wrap="square" rtlCol="0">
            <a:spAutoFit/>
          </a:bodyPr>
          <a:lstStyle/>
          <a:p>
            <a:r>
              <a:rPr lang="en-GB" sz="1400" u="sng" dirty="0">
                <a:latin typeface="Comic Sans MS" panose="030F0702030302020204" pitchFamily="66" charset="0"/>
              </a:rPr>
              <a:t>Key:</a:t>
            </a:r>
          </a:p>
          <a:p>
            <a:r>
              <a:rPr lang="en-GB" sz="1400" dirty="0">
                <a:latin typeface="Comic Sans MS" panose="030F0702030302020204" pitchFamily="66" charset="0"/>
              </a:rPr>
              <a:t>battery/cell</a:t>
            </a:r>
          </a:p>
          <a:p>
            <a:r>
              <a:rPr lang="en-GB" sz="1400" dirty="0">
                <a:latin typeface="Comic Sans MS" panose="030F0702030302020204" pitchFamily="66" charset="0"/>
              </a:rPr>
              <a:t>wire</a:t>
            </a:r>
          </a:p>
          <a:p>
            <a:r>
              <a:rPr lang="en-GB" sz="1400" dirty="0">
                <a:latin typeface="Comic Sans MS" panose="030F0702030302020204" pitchFamily="66" charset="0"/>
              </a:rPr>
              <a:t>Bulb</a:t>
            </a:r>
          </a:p>
          <a:p>
            <a:r>
              <a:rPr lang="en-GB" sz="1400" dirty="0">
                <a:latin typeface="Comic Sans MS" panose="030F0702030302020204" pitchFamily="66" charset="0"/>
              </a:rPr>
              <a:t>switch </a:t>
            </a:r>
          </a:p>
          <a:p>
            <a:endParaRPr lang="en-GB" sz="1400" dirty="0">
              <a:latin typeface="Comic Sans MS" panose="030F0702030302020204" pitchFamily="66" charset="0"/>
            </a:endParaRPr>
          </a:p>
        </p:txBody>
      </p:sp>
      <p:pic>
        <p:nvPicPr>
          <p:cNvPr id="6" name="Picture 5">
            <a:extLst>
              <a:ext uri="{FF2B5EF4-FFF2-40B4-BE49-F238E27FC236}">
                <a16:creationId xmlns:a16="http://schemas.microsoft.com/office/drawing/2014/main" id="{F206097A-0918-4D78-BF22-E211691AAF5A}"/>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638876" y="5888186"/>
            <a:ext cx="347482" cy="217583"/>
          </a:xfrm>
          <a:prstGeom prst="rect">
            <a:avLst/>
          </a:prstGeom>
        </p:spPr>
      </p:pic>
      <p:pic>
        <p:nvPicPr>
          <p:cNvPr id="7" name="Picture 6">
            <a:extLst>
              <a:ext uri="{FF2B5EF4-FFF2-40B4-BE49-F238E27FC236}">
                <a16:creationId xmlns:a16="http://schemas.microsoft.com/office/drawing/2014/main" id="{C6EF856C-5853-4937-A304-8B400516E575}"/>
              </a:ext>
            </a:extLst>
          </p:cNvPr>
          <p:cNvPicPr>
            <a:picLocks noChangeAspect="1"/>
          </p:cNvPicPr>
          <p:nvPr/>
        </p:nvPicPr>
        <p:blipFill rotWithShape="1">
          <a:blip r:embed="rId4"/>
          <a:srcRect l="67445" t="62917" r="20666" b="36025"/>
          <a:stretch/>
        </p:blipFill>
        <p:spPr>
          <a:xfrm flipV="1">
            <a:off x="618449" y="5732063"/>
            <a:ext cx="577386" cy="75343"/>
          </a:xfrm>
          <a:prstGeom prst="rect">
            <a:avLst/>
          </a:prstGeom>
        </p:spPr>
      </p:pic>
      <p:pic>
        <p:nvPicPr>
          <p:cNvPr id="8" name="Picture 7">
            <a:extLst>
              <a:ext uri="{FF2B5EF4-FFF2-40B4-BE49-F238E27FC236}">
                <a16:creationId xmlns:a16="http://schemas.microsoft.com/office/drawing/2014/main" id="{9E8FD4E9-259A-4EF9-924A-817CAD1682BD}"/>
              </a:ext>
            </a:extLst>
          </p:cNvPr>
          <p:cNvPicPr>
            <a:picLocks noChangeAspect="1"/>
          </p:cNvPicPr>
          <p:nvPr/>
        </p:nvPicPr>
        <p:blipFill rotWithShape="1">
          <a:blip r:embed="rId5"/>
          <a:srcRect l="77111" t="70001" r="14778" b="24687"/>
          <a:stretch/>
        </p:blipFill>
        <p:spPr>
          <a:xfrm>
            <a:off x="1284221" y="5370733"/>
            <a:ext cx="695325" cy="364333"/>
          </a:xfrm>
          <a:prstGeom prst="rect">
            <a:avLst/>
          </a:prstGeom>
        </p:spPr>
      </p:pic>
      <p:grpSp>
        <p:nvGrpSpPr>
          <p:cNvPr id="27" name="Group 26">
            <a:extLst>
              <a:ext uri="{FF2B5EF4-FFF2-40B4-BE49-F238E27FC236}">
                <a16:creationId xmlns:a16="http://schemas.microsoft.com/office/drawing/2014/main" id="{0B7DB413-DC74-4C66-9A88-89E20F5D2F0C}"/>
              </a:ext>
            </a:extLst>
          </p:cNvPr>
          <p:cNvGrpSpPr/>
          <p:nvPr/>
        </p:nvGrpSpPr>
        <p:grpSpPr>
          <a:xfrm>
            <a:off x="2236047" y="1344156"/>
            <a:ext cx="1475814" cy="1559290"/>
            <a:chOff x="2350524" y="1344156"/>
            <a:chExt cx="1475814" cy="1559290"/>
          </a:xfrm>
        </p:grpSpPr>
        <p:sp>
          <p:nvSpPr>
            <p:cNvPr id="13" name="Rectangle 12">
              <a:extLst>
                <a:ext uri="{FF2B5EF4-FFF2-40B4-BE49-F238E27FC236}">
                  <a16:creationId xmlns:a16="http://schemas.microsoft.com/office/drawing/2014/main" id="{BD9CA470-EFDB-4C42-BE73-FDE7CC52070C}"/>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86317EC7-5BCB-492E-ADE9-B381AB53D35E}"/>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7" name="Straight Connector 16">
              <a:extLst>
                <a:ext uri="{FF2B5EF4-FFF2-40B4-BE49-F238E27FC236}">
                  <a16:creationId xmlns:a16="http://schemas.microsoft.com/office/drawing/2014/main" id="{E7BCE5CF-1424-4C3A-AFD5-12A40EC1F92F}"/>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1557E4E-C0C5-4376-B363-BF4461682CE0}"/>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6DBEC3E-5873-4971-8A8E-A8402F9B5288}"/>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2" name="Picture 21">
              <a:extLst>
                <a:ext uri="{FF2B5EF4-FFF2-40B4-BE49-F238E27FC236}">
                  <a16:creationId xmlns:a16="http://schemas.microsoft.com/office/drawing/2014/main" id="{0E1113F7-0A36-4B06-81E2-3DD756F9C100}"/>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3" name="Straight Connector 22">
              <a:extLst>
                <a:ext uri="{FF2B5EF4-FFF2-40B4-BE49-F238E27FC236}">
                  <a16:creationId xmlns:a16="http://schemas.microsoft.com/office/drawing/2014/main" id="{AD4C1241-EEA7-4998-AFB5-06B3D9AF04B7}"/>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C5E4696-C28F-4F45-B9DA-966CD10BF5A4}"/>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FB7E1734-0B3E-449E-A913-01F9D2D17595}"/>
              </a:ext>
            </a:extLst>
          </p:cNvPr>
          <p:cNvGrpSpPr/>
          <p:nvPr/>
        </p:nvGrpSpPr>
        <p:grpSpPr>
          <a:xfrm>
            <a:off x="4034856" y="1333883"/>
            <a:ext cx="1413801" cy="1559290"/>
            <a:chOff x="2412537" y="1344156"/>
            <a:chExt cx="1413801" cy="1559290"/>
          </a:xfrm>
        </p:grpSpPr>
        <p:sp>
          <p:nvSpPr>
            <p:cNvPr id="29" name="Rectangle 28">
              <a:extLst>
                <a:ext uri="{FF2B5EF4-FFF2-40B4-BE49-F238E27FC236}">
                  <a16:creationId xmlns:a16="http://schemas.microsoft.com/office/drawing/2014/main" id="{948FDB93-A722-48C5-92C4-7A9B5BFE5C6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FD798F44-AFF5-494E-827E-E434AAAF1362}"/>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31" name="Straight Connector 30">
              <a:extLst>
                <a:ext uri="{FF2B5EF4-FFF2-40B4-BE49-F238E27FC236}">
                  <a16:creationId xmlns:a16="http://schemas.microsoft.com/office/drawing/2014/main" id="{53A31320-1668-403B-98B2-C53A40B695B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20ACE5-BAD3-4149-BB41-B4A56D61AF7B}"/>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FECEE305-5A9A-45CC-B79D-26374B16682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3190815" y="2257457"/>
              <a:ext cx="467222" cy="292560"/>
            </a:xfrm>
            <a:prstGeom prst="rect">
              <a:avLst/>
            </a:prstGeom>
          </p:spPr>
        </p:pic>
        <p:cxnSp>
          <p:nvCxnSpPr>
            <p:cNvPr id="35" name="Straight Connector 34">
              <a:extLst>
                <a:ext uri="{FF2B5EF4-FFF2-40B4-BE49-F238E27FC236}">
                  <a16:creationId xmlns:a16="http://schemas.microsoft.com/office/drawing/2014/main" id="{06C13CEC-3866-4D44-82E4-7B0C97291530}"/>
                </a:ext>
              </a:extLst>
            </p:cNvPr>
            <p:cNvCxnSpPr>
              <a:cxnSpLocks/>
            </p:cNvCxnSpPr>
            <p:nvPr/>
          </p:nvCxnSpPr>
          <p:spPr>
            <a:xfrm>
              <a:off x="2598220" y="2470764"/>
              <a:ext cx="7200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49AD5-A8CF-4FA8-9BC2-63E076024CD7}"/>
                </a:ext>
              </a:extLst>
            </p:cNvPr>
            <p:cNvCxnSpPr>
              <a:cxnSpLocks/>
            </p:cNvCxnSpPr>
            <p:nvPr/>
          </p:nvCxnSpPr>
          <p:spPr>
            <a:xfrm>
              <a:off x="3557638" y="1556695"/>
              <a:ext cx="0" cy="75732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6" name="Subtitle 2">
            <a:extLst>
              <a:ext uri="{FF2B5EF4-FFF2-40B4-BE49-F238E27FC236}">
                <a16:creationId xmlns:a16="http://schemas.microsoft.com/office/drawing/2014/main" id="{6D66BCF5-D6E3-4346-8CF8-1EBE8D28F249}"/>
              </a:ext>
            </a:extLst>
          </p:cNvPr>
          <p:cNvSpPr txBox="1">
            <a:spLocks/>
          </p:cNvSpPr>
          <p:nvPr/>
        </p:nvSpPr>
        <p:spPr>
          <a:xfrm>
            <a:off x="2123548" y="3090075"/>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37" name="Subtitle 2">
            <a:extLst>
              <a:ext uri="{FF2B5EF4-FFF2-40B4-BE49-F238E27FC236}">
                <a16:creationId xmlns:a16="http://schemas.microsoft.com/office/drawing/2014/main" id="{EFD9D379-7908-44B6-B5B6-1265CF61EF91}"/>
              </a:ext>
            </a:extLst>
          </p:cNvPr>
          <p:cNvSpPr txBox="1">
            <a:spLocks/>
          </p:cNvSpPr>
          <p:nvPr/>
        </p:nvSpPr>
        <p:spPr>
          <a:xfrm>
            <a:off x="2079229" y="5682366"/>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38" name="Subtitle 2">
            <a:extLst>
              <a:ext uri="{FF2B5EF4-FFF2-40B4-BE49-F238E27FC236}">
                <a16:creationId xmlns:a16="http://schemas.microsoft.com/office/drawing/2014/main" id="{D68B6DF6-E3E8-415D-9991-204DD1FC6346}"/>
              </a:ext>
            </a:extLst>
          </p:cNvPr>
          <p:cNvSpPr txBox="1">
            <a:spLocks/>
          </p:cNvSpPr>
          <p:nvPr/>
        </p:nvSpPr>
        <p:spPr>
          <a:xfrm>
            <a:off x="3925862" y="3030601"/>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39" name="Subtitle 2">
            <a:extLst>
              <a:ext uri="{FF2B5EF4-FFF2-40B4-BE49-F238E27FC236}">
                <a16:creationId xmlns:a16="http://schemas.microsoft.com/office/drawing/2014/main" id="{8C62CFEE-214B-4F32-9566-93C7E3994233}"/>
              </a:ext>
            </a:extLst>
          </p:cNvPr>
          <p:cNvSpPr txBox="1">
            <a:spLocks/>
          </p:cNvSpPr>
          <p:nvPr/>
        </p:nvSpPr>
        <p:spPr>
          <a:xfrm>
            <a:off x="3881543" y="5622892"/>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0" name="Subtitle 2">
            <a:extLst>
              <a:ext uri="{FF2B5EF4-FFF2-40B4-BE49-F238E27FC236}">
                <a16:creationId xmlns:a16="http://schemas.microsoft.com/office/drawing/2014/main" id="{69628117-C426-467A-862A-B8BCB7B776AD}"/>
              </a:ext>
            </a:extLst>
          </p:cNvPr>
          <p:cNvSpPr txBox="1">
            <a:spLocks/>
          </p:cNvSpPr>
          <p:nvPr/>
        </p:nvSpPr>
        <p:spPr>
          <a:xfrm>
            <a:off x="5688684" y="3063189"/>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1" name="Subtitle 2">
            <a:extLst>
              <a:ext uri="{FF2B5EF4-FFF2-40B4-BE49-F238E27FC236}">
                <a16:creationId xmlns:a16="http://schemas.microsoft.com/office/drawing/2014/main" id="{D453E172-9222-4100-9AE7-928F07F3BDFD}"/>
              </a:ext>
            </a:extLst>
          </p:cNvPr>
          <p:cNvSpPr txBox="1">
            <a:spLocks/>
          </p:cNvSpPr>
          <p:nvPr/>
        </p:nvSpPr>
        <p:spPr>
          <a:xfrm>
            <a:off x="5624839" y="5644131"/>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2" name="Subtitle 2">
            <a:extLst>
              <a:ext uri="{FF2B5EF4-FFF2-40B4-BE49-F238E27FC236}">
                <a16:creationId xmlns:a16="http://schemas.microsoft.com/office/drawing/2014/main" id="{3579EC11-D32B-4D17-AED6-48EDBA35D577}"/>
              </a:ext>
            </a:extLst>
          </p:cNvPr>
          <p:cNvSpPr txBox="1">
            <a:spLocks/>
          </p:cNvSpPr>
          <p:nvPr/>
        </p:nvSpPr>
        <p:spPr>
          <a:xfrm>
            <a:off x="7333494" y="3093163"/>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3" name="Subtitle 2">
            <a:extLst>
              <a:ext uri="{FF2B5EF4-FFF2-40B4-BE49-F238E27FC236}">
                <a16:creationId xmlns:a16="http://schemas.microsoft.com/office/drawing/2014/main" id="{D9097E6F-3024-4CFA-90AC-BC507748F24B}"/>
              </a:ext>
            </a:extLst>
          </p:cNvPr>
          <p:cNvSpPr txBox="1">
            <a:spLocks/>
          </p:cNvSpPr>
          <p:nvPr/>
        </p:nvSpPr>
        <p:spPr>
          <a:xfrm>
            <a:off x="7397171" y="5666119"/>
            <a:ext cx="1762822" cy="56522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600" dirty="0">
                <a:latin typeface="Comic Sans MS" panose="030F0702030302020204" pitchFamily="66" charset="0"/>
              </a:rPr>
              <a:t>Is it a complete circuit? Yes/No</a:t>
            </a:r>
            <a:endParaRPr lang="en-GB" sz="1800" dirty="0">
              <a:latin typeface="Comic Sans MS" panose="030F0702030302020204" pitchFamily="66" charset="0"/>
            </a:endParaRPr>
          </a:p>
        </p:txBody>
      </p:sp>
      <p:sp>
        <p:nvSpPr>
          <p:cNvPr id="144" name="Subtitle 2">
            <a:extLst>
              <a:ext uri="{FF2B5EF4-FFF2-40B4-BE49-F238E27FC236}">
                <a16:creationId xmlns:a16="http://schemas.microsoft.com/office/drawing/2014/main" id="{77E54D3D-E3B0-4528-B93D-B1AC39564FFB}"/>
              </a:ext>
            </a:extLst>
          </p:cNvPr>
          <p:cNvSpPr txBox="1">
            <a:spLocks/>
          </p:cNvSpPr>
          <p:nvPr/>
        </p:nvSpPr>
        <p:spPr>
          <a:xfrm>
            <a:off x="-86800" y="60832"/>
            <a:ext cx="802250" cy="47148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u="sng" dirty="0">
                <a:latin typeface="Comic Sans MS" panose="030F0702030302020204" pitchFamily="66" charset="0"/>
              </a:rPr>
              <a:t>Mild</a:t>
            </a:r>
          </a:p>
        </p:txBody>
      </p:sp>
      <p:sp>
        <p:nvSpPr>
          <p:cNvPr id="145" name="Subtitle 2">
            <a:extLst>
              <a:ext uri="{FF2B5EF4-FFF2-40B4-BE49-F238E27FC236}">
                <a16:creationId xmlns:a16="http://schemas.microsoft.com/office/drawing/2014/main" id="{DE5A0351-D1EF-471A-8846-4799D32EC94B}"/>
              </a:ext>
            </a:extLst>
          </p:cNvPr>
          <p:cNvSpPr txBox="1">
            <a:spLocks/>
          </p:cNvSpPr>
          <p:nvPr/>
        </p:nvSpPr>
        <p:spPr>
          <a:xfrm>
            <a:off x="208093" y="1272082"/>
            <a:ext cx="1792060" cy="1674969"/>
          </a:xfrm>
          <a:prstGeom prst="rect">
            <a:avLst/>
          </a:prstGeom>
          <a:ln>
            <a:solidFill>
              <a:schemeClr val="tx1"/>
            </a:solidFill>
          </a:ln>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dirty="0">
                <a:latin typeface="Comic Sans MS" panose="030F0702030302020204" pitchFamily="66" charset="0"/>
              </a:rPr>
              <a:t>Below is a simple everyday circuit, containing a bulb, battery and switch. The bulb is lit up because the switch is closed (therefore it is on). The circuit is complete.</a:t>
            </a:r>
          </a:p>
        </p:txBody>
      </p:sp>
      <p:pic>
        <p:nvPicPr>
          <p:cNvPr id="95" name="Picture 94">
            <a:extLst>
              <a:ext uri="{FF2B5EF4-FFF2-40B4-BE49-F238E27FC236}">
                <a16:creationId xmlns:a16="http://schemas.microsoft.com/office/drawing/2014/main" id="{578D5205-4108-41BA-A05D-278A94DB36A7}"/>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rot="5400000">
            <a:off x="3220983" y="1975292"/>
            <a:ext cx="594577" cy="397965"/>
          </a:xfrm>
          <a:prstGeom prst="rect">
            <a:avLst/>
          </a:prstGeom>
        </p:spPr>
      </p:pic>
      <p:pic>
        <p:nvPicPr>
          <p:cNvPr id="96" name="Picture 95">
            <a:extLst>
              <a:ext uri="{FF2B5EF4-FFF2-40B4-BE49-F238E27FC236}">
                <a16:creationId xmlns:a16="http://schemas.microsoft.com/office/drawing/2014/main" id="{07CE170A-5545-4351-AE68-EF2E94F4AA01}"/>
              </a:ext>
            </a:extLst>
          </p:cNvPr>
          <p:cNvPicPr>
            <a:picLocks noChangeAspect="1"/>
          </p:cNvPicPr>
          <p:nvPr/>
        </p:nvPicPr>
        <p:blipFill rotWithShape="1">
          <a:blip r:embed="rId8"/>
          <a:srcRect l="51072" t="83550" r="42943" b="11866"/>
          <a:stretch/>
        </p:blipFill>
        <p:spPr>
          <a:xfrm>
            <a:off x="751459" y="6054474"/>
            <a:ext cx="630348" cy="386242"/>
          </a:xfrm>
          <a:prstGeom prst="rect">
            <a:avLst/>
          </a:prstGeom>
        </p:spPr>
      </p:pic>
      <p:pic>
        <p:nvPicPr>
          <p:cNvPr id="119" name="Picture 118">
            <a:extLst>
              <a:ext uri="{FF2B5EF4-FFF2-40B4-BE49-F238E27FC236}">
                <a16:creationId xmlns:a16="http://schemas.microsoft.com/office/drawing/2014/main" id="{7CA9025D-1395-4159-A32F-FB46107EC3DB}"/>
              </a:ext>
            </a:extLst>
          </p:cNvPr>
          <p:cNvPicPr>
            <a:picLocks noChangeAspect="1"/>
          </p:cNvPicPr>
          <p:nvPr/>
        </p:nvPicPr>
        <p:blipFill rotWithShape="1">
          <a:blip r:embed="rId9"/>
          <a:srcRect l="51072" t="83550" r="42943" b="11866"/>
          <a:stretch/>
        </p:blipFill>
        <p:spPr>
          <a:xfrm rot="16200000">
            <a:off x="4018393" y="2065780"/>
            <a:ext cx="471832" cy="289112"/>
          </a:xfrm>
          <a:prstGeom prst="rect">
            <a:avLst/>
          </a:prstGeom>
        </p:spPr>
      </p:pic>
      <p:cxnSp>
        <p:nvCxnSpPr>
          <p:cNvPr id="129" name="Straight Connector 128">
            <a:extLst>
              <a:ext uri="{FF2B5EF4-FFF2-40B4-BE49-F238E27FC236}">
                <a16:creationId xmlns:a16="http://schemas.microsoft.com/office/drawing/2014/main" id="{E75E5261-9A9A-48BB-882A-0EB93523E5B6}"/>
              </a:ext>
            </a:extLst>
          </p:cNvPr>
          <p:cNvCxnSpPr>
            <a:cxnSpLocks/>
          </p:cNvCxnSpPr>
          <p:nvPr/>
        </p:nvCxnSpPr>
        <p:spPr>
          <a:xfrm>
            <a:off x="4228862" y="1546422"/>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3" name="Group 132">
            <a:extLst>
              <a:ext uri="{FF2B5EF4-FFF2-40B4-BE49-F238E27FC236}">
                <a16:creationId xmlns:a16="http://schemas.microsoft.com/office/drawing/2014/main" id="{385D27D8-7844-45AE-99B6-CA336A103744}"/>
              </a:ext>
            </a:extLst>
          </p:cNvPr>
          <p:cNvGrpSpPr/>
          <p:nvPr/>
        </p:nvGrpSpPr>
        <p:grpSpPr>
          <a:xfrm>
            <a:off x="5853520" y="1329922"/>
            <a:ext cx="1413801" cy="1559290"/>
            <a:chOff x="2412537" y="1344156"/>
            <a:chExt cx="1413801" cy="1559290"/>
          </a:xfrm>
        </p:grpSpPr>
        <p:sp>
          <p:nvSpPr>
            <p:cNvPr id="134" name="Rectangle 133">
              <a:extLst>
                <a:ext uri="{FF2B5EF4-FFF2-40B4-BE49-F238E27FC236}">
                  <a16:creationId xmlns:a16="http://schemas.microsoft.com/office/drawing/2014/main" id="{0B23C459-3957-4296-AEA7-7D2E20CBC1BF}"/>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5" name="Picture 134">
              <a:extLst>
                <a:ext uri="{FF2B5EF4-FFF2-40B4-BE49-F238E27FC236}">
                  <a16:creationId xmlns:a16="http://schemas.microsoft.com/office/drawing/2014/main" id="{47060C0D-1C09-4764-A093-5DBCD3813C72}"/>
                </a:ext>
              </a:extLst>
            </p:cNvPr>
            <p:cNvPicPr>
              <a:picLocks noChangeAspect="1"/>
            </p:cNvPicPr>
            <p:nvPr/>
          </p:nvPicPr>
          <p:blipFill rotWithShape="1">
            <a:blip r:embed="rId5"/>
            <a:srcRect l="80599" t="69729" r="18173" b="24687"/>
            <a:stretch/>
          </p:blipFill>
          <p:spPr>
            <a:xfrm>
              <a:off x="2768420" y="2194692"/>
              <a:ext cx="123825" cy="498531"/>
            </a:xfrm>
            <a:prstGeom prst="rect">
              <a:avLst/>
            </a:prstGeom>
          </p:spPr>
        </p:pic>
        <p:cxnSp>
          <p:nvCxnSpPr>
            <p:cNvPr id="146" name="Straight Connector 145">
              <a:extLst>
                <a:ext uri="{FF2B5EF4-FFF2-40B4-BE49-F238E27FC236}">
                  <a16:creationId xmlns:a16="http://schemas.microsoft.com/office/drawing/2014/main" id="{AC78750F-887C-44B5-947A-98017D2CD8B7}"/>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18EB7560-7FA0-4516-8301-20878DA7CFD4}"/>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48" name="Picture 147">
              <a:extLst>
                <a:ext uri="{FF2B5EF4-FFF2-40B4-BE49-F238E27FC236}">
                  <a16:creationId xmlns:a16="http://schemas.microsoft.com/office/drawing/2014/main" id="{CBB9FF41-97A8-4ACF-A446-E4F3B92AF4B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65614" y="1445540"/>
              <a:ext cx="467222" cy="292560"/>
            </a:xfrm>
            <a:prstGeom prst="rect">
              <a:avLst/>
            </a:prstGeom>
          </p:spPr>
        </p:pic>
        <p:cxnSp>
          <p:nvCxnSpPr>
            <p:cNvPr id="149" name="Straight Connector 148">
              <a:extLst>
                <a:ext uri="{FF2B5EF4-FFF2-40B4-BE49-F238E27FC236}">
                  <a16:creationId xmlns:a16="http://schemas.microsoft.com/office/drawing/2014/main" id="{BF57B6F7-4649-400C-8EC0-CA421117BCAD}"/>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4E95C378-491F-4F3D-A1C8-3195B2B41F9F}"/>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2" name="Straight Connector 151">
            <a:extLst>
              <a:ext uri="{FF2B5EF4-FFF2-40B4-BE49-F238E27FC236}">
                <a16:creationId xmlns:a16="http://schemas.microsoft.com/office/drawing/2014/main" id="{3C992D2C-9626-4366-93A9-C69E05C9CF65}"/>
              </a:ext>
            </a:extLst>
          </p:cNvPr>
          <p:cNvCxnSpPr>
            <a:cxnSpLocks/>
            <a:stCxn id="135" idx="3"/>
          </p:cNvCxnSpPr>
          <p:nvPr/>
        </p:nvCxnSpPr>
        <p:spPr>
          <a:xfrm flipV="1">
            <a:off x="6333228" y="2428312"/>
            <a:ext cx="201312" cy="14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53" name="Picture 152">
            <a:extLst>
              <a:ext uri="{FF2B5EF4-FFF2-40B4-BE49-F238E27FC236}">
                <a16:creationId xmlns:a16="http://schemas.microsoft.com/office/drawing/2014/main" id="{BD1BF178-D6F3-48B7-8CDA-D8A6F6888B30}"/>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a:off x="6436849" y="2194525"/>
            <a:ext cx="594577" cy="397965"/>
          </a:xfrm>
          <a:prstGeom prst="rect">
            <a:avLst/>
          </a:prstGeom>
        </p:spPr>
      </p:pic>
      <p:cxnSp>
        <p:nvCxnSpPr>
          <p:cNvPr id="154" name="Straight Connector 153">
            <a:extLst>
              <a:ext uri="{FF2B5EF4-FFF2-40B4-BE49-F238E27FC236}">
                <a16:creationId xmlns:a16="http://schemas.microsoft.com/office/drawing/2014/main" id="{475BA6C4-9EDB-4A60-B23A-99B19702A017}"/>
              </a:ext>
            </a:extLst>
          </p:cNvPr>
          <p:cNvCxnSpPr>
            <a:cxnSpLocks/>
          </p:cNvCxnSpPr>
          <p:nvPr/>
        </p:nvCxnSpPr>
        <p:spPr>
          <a:xfrm>
            <a:off x="6037893" y="2426859"/>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79" name="Group 178">
            <a:extLst>
              <a:ext uri="{FF2B5EF4-FFF2-40B4-BE49-F238E27FC236}">
                <a16:creationId xmlns:a16="http://schemas.microsoft.com/office/drawing/2014/main" id="{51F6991C-629B-43C5-8418-FFDBD68C10A5}"/>
              </a:ext>
            </a:extLst>
          </p:cNvPr>
          <p:cNvGrpSpPr/>
          <p:nvPr/>
        </p:nvGrpSpPr>
        <p:grpSpPr>
          <a:xfrm>
            <a:off x="7432262" y="1309655"/>
            <a:ext cx="1413801" cy="1559290"/>
            <a:chOff x="2412537" y="1344156"/>
            <a:chExt cx="1413801" cy="1559290"/>
          </a:xfrm>
        </p:grpSpPr>
        <p:sp>
          <p:nvSpPr>
            <p:cNvPr id="180" name="Rectangle 179">
              <a:extLst>
                <a:ext uri="{FF2B5EF4-FFF2-40B4-BE49-F238E27FC236}">
                  <a16:creationId xmlns:a16="http://schemas.microsoft.com/office/drawing/2014/main" id="{E7B8A9A4-3DE2-4EB1-88B9-90F4F5CF265B}"/>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1" name="Picture 180">
              <a:extLst>
                <a:ext uri="{FF2B5EF4-FFF2-40B4-BE49-F238E27FC236}">
                  <a16:creationId xmlns:a16="http://schemas.microsoft.com/office/drawing/2014/main" id="{EA0570FF-CC3A-4B41-B3D3-5BC010131A02}"/>
                </a:ext>
              </a:extLst>
            </p:cNvPr>
            <p:cNvPicPr>
              <a:picLocks noChangeAspect="1"/>
            </p:cNvPicPr>
            <p:nvPr/>
          </p:nvPicPr>
          <p:blipFill rotWithShape="1">
            <a:blip r:embed="rId5"/>
            <a:srcRect l="80599" t="69729" r="18173" b="24687"/>
            <a:stretch/>
          </p:blipFill>
          <p:spPr>
            <a:xfrm rot="16200000">
              <a:off x="3513269" y="1860740"/>
              <a:ext cx="123825" cy="498531"/>
            </a:xfrm>
            <a:prstGeom prst="rect">
              <a:avLst/>
            </a:prstGeom>
          </p:spPr>
        </p:pic>
        <p:cxnSp>
          <p:nvCxnSpPr>
            <p:cNvPr id="182" name="Straight Connector 181">
              <a:extLst>
                <a:ext uri="{FF2B5EF4-FFF2-40B4-BE49-F238E27FC236}">
                  <a16:creationId xmlns:a16="http://schemas.microsoft.com/office/drawing/2014/main" id="{33301264-697C-49DB-AD84-921B36057612}"/>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90B4CA62-EE05-432C-9605-ECA7E70B1189}"/>
                </a:ext>
              </a:extLst>
            </p:cNvPr>
            <p:cNvCxnSpPr>
              <a:cxnSpLocks/>
            </p:cNvCxnSpPr>
            <p:nvPr/>
          </p:nvCxnSpPr>
          <p:spPr>
            <a:xfrm>
              <a:off x="2606543" y="1573198"/>
              <a:ext cx="13119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4" name="Picture 183">
              <a:extLst>
                <a:ext uri="{FF2B5EF4-FFF2-40B4-BE49-F238E27FC236}">
                  <a16:creationId xmlns:a16="http://schemas.microsoft.com/office/drawing/2014/main" id="{0088AC68-1AE8-4AAE-A96A-E01CC42E784D}"/>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639356" y="2293139"/>
              <a:ext cx="467222" cy="292560"/>
            </a:xfrm>
            <a:prstGeom prst="rect">
              <a:avLst/>
            </a:prstGeom>
          </p:spPr>
        </p:pic>
        <p:cxnSp>
          <p:nvCxnSpPr>
            <p:cNvPr id="185" name="Straight Connector 184">
              <a:extLst>
                <a:ext uri="{FF2B5EF4-FFF2-40B4-BE49-F238E27FC236}">
                  <a16:creationId xmlns:a16="http://schemas.microsoft.com/office/drawing/2014/main" id="{7F0D5685-682C-4B05-92FD-B7999692D0FD}"/>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A1DCCE6-C705-42B7-9A20-844D6193C07E}"/>
                </a:ext>
              </a:extLst>
            </p:cNvPr>
            <p:cNvCxnSpPr>
              <a:cxnSpLocks/>
            </p:cNvCxnSpPr>
            <p:nvPr/>
          </p:nvCxnSpPr>
          <p:spPr>
            <a:xfrm>
              <a:off x="3575181" y="2158302"/>
              <a:ext cx="0" cy="2868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87" name="Straight Connector 186">
            <a:extLst>
              <a:ext uri="{FF2B5EF4-FFF2-40B4-BE49-F238E27FC236}">
                <a16:creationId xmlns:a16="http://schemas.microsoft.com/office/drawing/2014/main" id="{04DE7BBA-AB76-4700-9A98-3783373374DD}"/>
              </a:ext>
            </a:extLst>
          </p:cNvPr>
          <p:cNvCxnSpPr>
            <a:cxnSpLocks/>
            <a:endCxn id="181" idx="3"/>
          </p:cNvCxnSpPr>
          <p:nvPr/>
        </p:nvCxnSpPr>
        <p:spPr>
          <a:xfrm>
            <a:off x="8594906" y="1536403"/>
            <a:ext cx="1" cy="4771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8" name="Picture 187">
            <a:extLst>
              <a:ext uri="{FF2B5EF4-FFF2-40B4-BE49-F238E27FC236}">
                <a16:creationId xmlns:a16="http://schemas.microsoft.com/office/drawing/2014/main" id="{62000006-0486-46DC-A8E0-0B4150F7D539}"/>
              </a:ext>
            </a:extLst>
          </p:cNvPr>
          <p:cNvPicPr>
            <a:picLocks noChangeAspect="1"/>
          </p:cNvPicPr>
          <p:nvPr/>
        </p:nvPicPr>
        <p:blipFill rotWithShape="1">
          <a:blip r:embed="rId9"/>
          <a:srcRect l="51072" t="83550" r="42943" b="11866"/>
          <a:stretch/>
        </p:blipFill>
        <p:spPr>
          <a:xfrm rot="10800000">
            <a:off x="7743073" y="1391847"/>
            <a:ext cx="471832" cy="289112"/>
          </a:xfrm>
          <a:prstGeom prst="rect">
            <a:avLst/>
          </a:prstGeom>
        </p:spPr>
      </p:pic>
      <p:cxnSp>
        <p:nvCxnSpPr>
          <p:cNvPr id="189" name="Straight Connector 188">
            <a:extLst>
              <a:ext uri="{FF2B5EF4-FFF2-40B4-BE49-F238E27FC236}">
                <a16:creationId xmlns:a16="http://schemas.microsoft.com/office/drawing/2014/main" id="{BFF82719-73D0-4A24-8394-9CE3D4D736D4}"/>
              </a:ext>
            </a:extLst>
          </p:cNvPr>
          <p:cNvCxnSpPr>
            <a:cxnSpLocks/>
          </p:cNvCxnSpPr>
          <p:nvPr/>
        </p:nvCxnSpPr>
        <p:spPr>
          <a:xfrm>
            <a:off x="8047538" y="2393464"/>
            <a:ext cx="566558" cy="1501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D7317B76-E547-4A8B-A6D5-AAEF61E6D887}"/>
              </a:ext>
            </a:extLst>
          </p:cNvPr>
          <p:cNvCxnSpPr>
            <a:cxnSpLocks/>
          </p:cNvCxnSpPr>
          <p:nvPr/>
        </p:nvCxnSpPr>
        <p:spPr>
          <a:xfrm>
            <a:off x="7635451" y="2408483"/>
            <a:ext cx="12200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1" name="Group 190">
            <a:extLst>
              <a:ext uri="{FF2B5EF4-FFF2-40B4-BE49-F238E27FC236}">
                <a16:creationId xmlns:a16="http://schemas.microsoft.com/office/drawing/2014/main" id="{18231A83-F366-4F75-BC33-411743C9E874}"/>
              </a:ext>
            </a:extLst>
          </p:cNvPr>
          <p:cNvGrpSpPr/>
          <p:nvPr/>
        </p:nvGrpSpPr>
        <p:grpSpPr>
          <a:xfrm>
            <a:off x="2136561" y="3997993"/>
            <a:ext cx="1475814" cy="1559290"/>
            <a:chOff x="2350524" y="1344156"/>
            <a:chExt cx="1475814" cy="1559290"/>
          </a:xfrm>
        </p:grpSpPr>
        <p:sp>
          <p:nvSpPr>
            <p:cNvPr id="192" name="Rectangle 191">
              <a:extLst>
                <a:ext uri="{FF2B5EF4-FFF2-40B4-BE49-F238E27FC236}">
                  <a16:creationId xmlns:a16="http://schemas.microsoft.com/office/drawing/2014/main" id="{1E216E6F-087F-46C2-89C2-98012CA62FEF}"/>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3" name="Picture 192">
              <a:extLst>
                <a:ext uri="{FF2B5EF4-FFF2-40B4-BE49-F238E27FC236}">
                  <a16:creationId xmlns:a16="http://schemas.microsoft.com/office/drawing/2014/main" id="{F35DD478-4902-484B-8B2F-70E1348B3836}"/>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94" name="Straight Connector 193">
              <a:extLst>
                <a:ext uri="{FF2B5EF4-FFF2-40B4-BE49-F238E27FC236}">
                  <a16:creationId xmlns:a16="http://schemas.microsoft.com/office/drawing/2014/main" id="{07EE0711-6EC3-4904-9F51-C61B75ABA536}"/>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38598E09-D4A3-4DE9-ACDF-9843A1E3D581}"/>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B27FFF3B-DC5F-4BA0-93C8-0EB429480717}"/>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97" name="Picture 196">
              <a:extLst>
                <a:ext uri="{FF2B5EF4-FFF2-40B4-BE49-F238E27FC236}">
                  <a16:creationId xmlns:a16="http://schemas.microsoft.com/office/drawing/2014/main" id="{6A0C5FFB-41A5-4D91-BCFC-DA92AABA8DB1}"/>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198" name="Straight Connector 197">
              <a:extLst>
                <a:ext uri="{FF2B5EF4-FFF2-40B4-BE49-F238E27FC236}">
                  <a16:creationId xmlns:a16="http://schemas.microsoft.com/office/drawing/2014/main" id="{5613F89E-37DF-4BF6-9D42-FEBB7186FB40}"/>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A11B80B5-3D12-443C-9293-CF1752BD9FCF}"/>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01" name="Picture 200">
            <a:extLst>
              <a:ext uri="{FF2B5EF4-FFF2-40B4-BE49-F238E27FC236}">
                <a16:creationId xmlns:a16="http://schemas.microsoft.com/office/drawing/2014/main" id="{0001CFA6-C786-4E1D-86B7-142BF7E94933}"/>
              </a:ext>
            </a:extLst>
          </p:cNvPr>
          <p:cNvPicPr>
            <a:picLocks noChangeAspect="1"/>
          </p:cNvPicPr>
          <p:nvPr/>
        </p:nvPicPr>
        <p:blipFill rotWithShape="1">
          <a:blip r:embed="rId9"/>
          <a:srcRect l="51072" t="83550" r="42943" b="11866"/>
          <a:stretch/>
        </p:blipFill>
        <p:spPr>
          <a:xfrm rot="5400000">
            <a:off x="3117979" y="4692902"/>
            <a:ext cx="486480" cy="289112"/>
          </a:xfrm>
          <a:prstGeom prst="rect">
            <a:avLst/>
          </a:prstGeom>
        </p:spPr>
      </p:pic>
      <p:grpSp>
        <p:nvGrpSpPr>
          <p:cNvPr id="225" name="Group 224">
            <a:extLst>
              <a:ext uri="{FF2B5EF4-FFF2-40B4-BE49-F238E27FC236}">
                <a16:creationId xmlns:a16="http://schemas.microsoft.com/office/drawing/2014/main" id="{31FEB0E1-BE3D-4B0E-998B-DA1D940D3B7F}"/>
              </a:ext>
            </a:extLst>
          </p:cNvPr>
          <p:cNvGrpSpPr/>
          <p:nvPr/>
        </p:nvGrpSpPr>
        <p:grpSpPr>
          <a:xfrm>
            <a:off x="4068193" y="3964827"/>
            <a:ext cx="1413801" cy="1559290"/>
            <a:chOff x="2412537" y="1344156"/>
            <a:chExt cx="1413801" cy="1559290"/>
          </a:xfrm>
        </p:grpSpPr>
        <p:sp>
          <p:nvSpPr>
            <p:cNvPr id="226" name="Rectangle 225">
              <a:extLst>
                <a:ext uri="{FF2B5EF4-FFF2-40B4-BE49-F238E27FC236}">
                  <a16:creationId xmlns:a16="http://schemas.microsoft.com/office/drawing/2014/main" id="{6DBEE481-9A22-4C58-AAC6-55CB44608B5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8" name="Straight Connector 227">
              <a:extLst>
                <a:ext uri="{FF2B5EF4-FFF2-40B4-BE49-F238E27FC236}">
                  <a16:creationId xmlns:a16="http://schemas.microsoft.com/office/drawing/2014/main" id="{3C3713F3-583B-4C55-8EF8-00C13FC4D857}"/>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08B4570E-7C62-4F15-9543-F57A3A92CBEF}"/>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30" name="Picture 229">
              <a:extLst>
                <a:ext uri="{FF2B5EF4-FFF2-40B4-BE49-F238E27FC236}">
                  <a16:creationId xmlns:a16="http://schemas.microsoft.com/office/drawing/2014/main" id="{686E8F55-0D8E-49A4-B71E-E9A1EC8555DB}"/>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65614" y="1445540"/>
              <a:ext cx="467222" cy="292560"/>
            </a:xfrm>
            <a:prstGeom prst="rect">
              <a:avLst/>
            </a:prstGeom>
          </p:spPr>
        </p:pic>
        <p:cxnSp>
          <p:nvCxnSpPr>
            <p:cNvPr id="231" name="Straight Connector 230">
              <a:extLst>
                <a:ext uri="{FF2B5EF4-FFF2-40B4-BE49-F238E27FC236}">
                  <a16:creationId xmlns:a16="http://schemas.microsoft.com/office/drawing/2014/main" id="{A37790FD-5FE2-4E5E-824E-01165E40191E}"/>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06FD02B2-77B4-4DC3-8B0E-D06902348836}"/>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33" name="Straight Connector 232">
            <a:extLst>
              <a:ext uri="{FF2B5EF4-FFF2-40B4-BE49-F238E27FC236}">
                <a16:creationId xmlns:a16="http://schemas.microsoft.com/office/drawing/2014/main" id="{78EB3A1B-9880-401C-A6F6-87D1AE8C38A5}"/>
              </a:ext>
            </a:extLst>
          </p:cNvPr>
          <p:cNvCxnSpPr>
            <a:cxnSpLocks/>
          </p:cNvCxnSpPr>
          <p:nvPr/>
        </p:nvCxnSpPr>
        <p:spPr>
          <a:xfrm>
            <a:off x="4562802" y="5063217"/>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34" name="Picture 233">
            <a:extLst>
              <a:ext uri="{FF2B5EF4-FFF2-40B4-BE49-F238E27FC236}">
                <a16:creationId xmlns:a16="http://schemas.microsoft.com/office/drawing/2014/main" id="{02E7DC40-2CA7-479F-B43F-99EF0F44E5CD}"/>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a:off x="4651522" y="4829430"/>
            <a:ext cx="594577" cy="397965"/>
          </a:xfrm>
          <a:prstGeom prst="rect">
            <a:avLst/>
          </a:prstGeom>
        </p:spPr>
      </p:pic>
      <p:cxnSp>
        <p:nvCxnSpPr>
          <p:cNvPr id="235" name="Straight Connector 234">
            <a:extLst>
              <a:ext uri="{FF2B5EF4-FFF2-40B4-BE49-F238E27FC236}">
                <a16:creationId xmlns:a16="http://schemas.microsoft.com/office/drawing/2014/main" id="{F16D4151-57B1-4C30-9350-2C0897EA459E}"/>
              </a:ext>
            </a:extLst>
          </p:cNvPr>
          <p:cNvCxnSpPr>
            <a:cxnSpLocks/>
          </p:cNvCxnSpPr>
          <p:nvPr/>
        </p:nvCxnSpPr>
        <p:spPr>
          <a:xfrm>
            <a:off x="4252566" y="5061764"/>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48" name="Group 247">
            <a:extLst>
              <a:ext uri="{FF2B5EF4-FFF2-40B4-BE49-F238E27FC236}">
                <a16:creationId xmlns:a16="http://schemas.microsoft.com/office/drawing/2014/main" id="{620EAAD1-8037-4D0A-A09D-7166CF552E56}"/>
              </a:ext>
            </a:extLst>
          </p:cNvPr>
          <p:cNvGrpSpPr/>
          <p:nvPr/>
        </p:nvGrpSpPr>
        <p:grpSpPr>
          <a:xfrm>
            <a:off x="5724791" y="3964827"/>
            <a:ext cx="1452175" cy="1559290"/>
            <a:chOff x="2374163" y="1344156"/>
            <a:chExt cx="1452175" cy="1559290"/>
          </a:xfrm>
        </p:grpSpPr>
        <p:sp>
          <p:nvSpPr>
            <p:cNvPr id="249" name="Rectangle 248">
              <a:extLst>
                <a:ext uri="{FF2B5EF4-FFF2-40B4-BE49-F238E27FC236}">
                  <a16:creationId xmlns:a16="http://schemas.microsoft.com/office/drawing/2014/main" id="{EEDF5FB9-87FA-4947-B072-64267635B43C}"/>
                </a:ext>
              </a:extLst>
            </p:cNvPr>
            <p:cNvSpPr/>
            <p:nvPr/>
          </p:nvSpPr>
          <p:spPr>
            <a:xfrm>
              <a:off x="2374163" y="1344156"/>
              <a:ext cx="1452175"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0" name="Picture 249">
              <a:extLst>
                <a:ext uri="{FF2B5EF4-FFF2-40B4-BE49-F238E27FC236}">
                  <a16:creationId xmlns:a16="http://schemas.microsoft.com/office/drawing/2014/main" id="{E23C42A1-0A47-4CE0-AD02-6E8DD0F3086B}"/>
                </a:ext>
              </a:extLst>
            </p:cNvPr>
            <p:cNvPicPr>
              <a:picLocks noChangeAspect="1"/>
            </p:cNvPicPr>
            <p:nvPr/>
          </p:nvPicPr>
          <p:blipFill rotWithShape="1">
            <a:blip r:embed="rId5"/>
            <a:srcRect l="80599" t="69729" r="18173" b="24687"/>
            <a:stretch/>
          </p:blipFill>
          <p:spPr>
            <a:xfrm rot="5400000">
              <a:off x="2569783" y="1724801"/>
              <a:ext cx="107081" cy="431118"/>
            </a:xfrm>
            <a:prstGeom prst="rect">
              <a:avLst/>
            </a:prstGeom>
          </p:spPr>
        </p:pic>
        <p:cxnSp>
          <p:nvCxnSpPr>
            <p:cNvPr id="251" name="Straight Connector 250">
              <a:extLst>
                <a:ext uri="{FF2B5EF4-FFF2-40B4-BE49-F238E27FC236}">
                  <a16:creationId xmlns:a16="http://schemas.microsoft.com/office/drawing/2014/main" id="{1301CA61-B4F4-4F1E-85F2-FCCB310104C4}"/>
                </a:ext>
              </a:extLst>
            </p:cNvPr>
            <p:cNvCxnSpPr>
              <a:cxnSpLocks/>
              <a:stCxn id="259" idx="1"/>
            </p:cNvCxnSpPr>
            <p:nvPr/>
          </p:nvCxnSpPr>
          <p:spPr>
            <a:xfrm flipV="1">
              <a:off x="3243130" y="1573199"/>
              <a:ext cx="332052" cy="1225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C069FD27-3B23-49F3-8B93-E168A633BDFB}"/>
                </a:ext>
              </a:extLst>
            </p:cNvPr>
            <p:cNvCxnSpPr>
              <a:cxnSpLocks/>
            </p:cNvCxnSpPr>
            <p:nvPr/>
          </p:nvCxnSpPr>
          <p:spPr>
            <a:xfrm>
              <a:off x="2606543" y="1573198"/>
              <a:ext cx="18106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53" name="Picture 252">
              <a:extLst>
                <a:ext uri="{FF2B5EF4-FFF2-40B4-BE49-F238E27FC236}">
                  <a16:creationId xmlns:a16="http://schemas.microsoft.com/office/drawing/2014/main" id="{C8945C2C-2303-49A9-A515-6C486E72360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667191" y="2227171"/>
              <a:ext cx="467222" cy="292560"/>
            </a:xfrm>
            <a:prstGeom prst="rect">
              <a:avLst/>
            </a:prstGeom>
          </p:spPr>
        </p:pic>
        <p:cxnSp>
          <p:nvCxnSpPr>
            <p:cNvPr id="254" name="Straight Connector 253">
              <a:extLst>
                <a:ext uri="{FF2B5EF4-FFF2-40B4-BE49-F238E27FC236}">
                  <a16:creationId xmlns:a16="http://schemas.microsoft.com/office/drawing/2014/main" id="{6F1E882F-7337-40C9-AFDB-7D8C8BBB015E}"/>
                </a:ext>
              </a:extLst>
            </p:cNvPr>
            <p:cNvCxnSpPr>
              <a:cxnSpLocks/>
            </p:cNvCxnSpPr>
            <p:nvPr/>
          </p:nvCxnSpPr>
          <p:spPr>
            <a:xfrm>
              <a:off x="2623324" y="1573198"/>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A1981AD5-0AE9-45FF-AB2E-5CDB46708A26}"/>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57" name="Straight Connector 256">
            <a:extLst>
              <a:ext uri="{FF2B5EF4-FFF2-40B4-BE49-F238E27FC236}">
                <a16:creationId xmlns:a16="http://schemas.microsoft.com/office/drawing/2014/main" id="{40197B1D-8722-4962-B386-BA0E95F689F7}"/>
              </a:ext>
            </a:extLst>
          </p:cNvPr>
          <p:cNvCxnSpPr>
            <a:cxnSpLocks/>
          </p:cNvCxnSpPr>
          <p:nvPr/>
        </p:nvCxnSpPr>
        <p:spPr>
          <a:xfrm>
            <a:off x="5944687" y="5058640"/>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C3D0F928-1BEF-4B32-99A5-A01900B97F69}"/>
              </a:ext>
            </a:extLst>
          </p:cNvPr>
          <p:cNvCxnSpPr>
            <a:cxnSpLocks/>
          </p:cNvCxnSpPr>
          <p:nvPr/>
        </p:nvCxnSpPr>
        <p:spPr>
          <a:xfrm>
            <a:off x="6391833" y="5059425"/>
            <a:ext cx="53397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59" name="Picture 258">
            <a:extLst>
              <a:ext uri="{FF2B5EF4-FFF2-40B4-BE49-F238E27FC236}">
                <a16:creationId xmlns:a16="http://schemas.microsoft.com/office/drawing/2014/main" id="{AEA0E647-9F84-461E-A630-6A2FC259F91F}"/>
              </a:ext>
            </a:extLst>
          </p:cNvPr>
          <p:cNvPicPr>
            <a:picLocks noChangeAspect="1"/>
          </p:cNvPicPr>
          <p:nvPr/>
        </p:nvPicPr>
        <p:blipFill rotWithShape="1">
          <a:blip r:embed="rId9"/>
          <a:srcRect l="51072" t="83550" r="42943" b="11866"/>
          <a:stretch/>
        </p:blipFill>
        <p:spPr>
          <a:xfrm rot="10800000">
            <a:off x="6121926" y="4061568"/>
            <a:ext cx="471832" cy="289112"/>
          </a:xfrm>
          <a:prstGeom prst="rect">
            <a:avLst/>
          </a:prstGeom>
        </p:spPr>
      </p:pic>
      <p:grpSp>
        <p:nvGrpSpPr>
          <p:cNvPr id="260" name="Group 259">
            <a:extLst>
              <a:ext uri="{FF2B5EF4-FFF2-40B4-BE49-F238E27FC236}">
                <a16:creationId xmlns:a16="http://schemas.microsoft.com/office/drawing/2014/main" id="{CA9FD8E4-2A8E-4E0A-855E-367A2B924F85}"/>
              </a:ext>
            </a:extLst>
          </p:cNvPr>
          <p:cNvGrpSpPr/>
          <p:nvPr/>
        </p:nvGrpSpPr>
        <p:grpSpPr>
          <a:xfrm>
            <a:off x="7424331" y="3909583"/>
            <a:ext cx="1503524" cy="1559290"/>
            <a:chOff x="2350524" y="1344156"/>
            <a:chExt cx="1503524" cy="1559290"/>
          </a:xfrm>
        </p:grpSpPr>
        <p:sp>
          <p:nvSpPr>
            <p:cNvPr id="261" name="Rectangle 260">
              <a:extLst>
                <a:ext uri="{FF2B5EF4-FFF2-40B4-BE49-F238E27FC236}">
                  <a16:creationId xmlns:a16="http://schemas.microsoft.com/office/drawing/2014/main" id="{DD90B8D9-0E36-43ED-8CF7-9FDB42328A4D}"/>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2" name="Picture 261">
              <a:extLst>
                <a:ext uri="{FF2B5EF4-FFF2-40B4-BE49-F238E27FC236}">
                  <a16:creationId xmlns:a16="http://schemas.microsoft.com/office/drawing/2014/main" id="{96EB0A8F-F848-4397-87A1-09699C2894AD}"/>
                </a:ext>
              </a:extLst>
            </p:cNvPr>
            <p:cNvPicPr>
              <a:picLocks noChangeAspect="1"/>
            </p:cNvPicPr>
            <p:nvPr/>
          </p:nvPicPr>
          <p:blipFill rotWithShape="1">
            <a:blip r:embed="rId5"/>
            <a:srcRect l="80599" t="69729" r="18173" b="24687"/>
            <a:stretch/>
          </p:blipFill>
          <p:spPr>
            <a:xfrm rot="16200000">
              <a:off x="3542870" y="1812623"/>
              <a:ext cx="123825" cy="498531"/>
            </a:xfrm>
            <a:prstGeom prst="rect">
              <a:avLst/>
            </a:prstGeom>
          </p:spPr>
        </p:pic>
        <p:cxnSp>
          <p:nvCxnSpPr>
            <p:cNvPr id="263" name="Straight Connector 262">
              <a:extLst>
                <a:ext uri="{FF2B5EF4-FFF2-40B4-BE49-F238E27FC236}">
                  <a16:creationId xmlns:a16="http://schemas.microsoft.com/office/drawing/2014/main" id="{0404EC87-AF25-4225-9866-A0B7D1684B54}"/>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315C5D47-2F89-4352-A646-B876632221F5}"/>
                </a:ext>
              </a:extLst>
            </p:cNvPr>
            <p:cNvCxnSpPr>
              <a:cxnSpLocks/>
            </p:cNvCxnSpPr>
            <p:nvPr/>
          </p:nvCxnSpPr>
          <p:spPr>
            <a:xfrm>
              <a:off x="2606543" y="1573198"/>
              <a:ext cx="21120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A452FE68-CBF5-4EE1-B144-336FB743DF7A}"/>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66" name="Picture 265">
              <a:extLst>
                <a:ext uri="{FF2B5EF4-FFF2-40B4-BE49-F238E27FC236}">
                  <a16:creationId xmlns:a16="http://schemas.microsoft.com/office/drawing/2014/main" id="{3B8BAE77-E13B-4625-B31F-FFBF7C141FA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67" name="Straight Connector 266">
              <a:extLst>
                <a:ext uri="{FF2B5EF4-FFF2-40B4-BE49-F238E27FC236}">
                  <a16:creationId xmlns:a16="http://schemas.microsoft.com/office/drawing/2014/main" id="{050D25B8-F42E-49B9-9580-6ED031F28FF1}"/>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7AB3DBB1-A989-4FBA-B3B6-F5F6739CF6CE}"/>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69" name="Picture 268">
            <a:extLst>
              <a:ext uri="{FF2B5EF4-FFF2-40B4-BE49-F238E27FC236}">
                <a16:creationId xmlns:a16="http://schemas.microsoft.com/office/drawing/2014/main" id="{AD3358A6-7C4E-4B10-BD1D-3F065E54A754}"/>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rot="10637474">
            <a:off x="7876310" y="3966002"/>
            <a:ext cx="594577" cy="397965"/>
          </a:xfrm>
          <a:prstGeom prst="rect">
            <a:avLst/>
          </a:prstGeom>
        </p:spPr>
      </p:pic>
      <p:cxnSp>
        <p:nvCxnSpPr>
          <p:cNvPr id="270" name="Straight Connector 269">
            <a:extLst>
              <a:ext uri="{FF2B5EF4-FFF2-40B4-BE49-F238E27FC236}">
                <a16:creationId xmlns:a16="http://schemas.microsoft.com/office/drawing/2014/main" id="{AEDF292B-5394-4029-9BEC-465C924FC058}"/>
              </a:ext>
            </a:extLst>
          </p:cNvPr>
          <p:cNvCxnSpPr>
            <a:cxnSpLocks/>
          </p:cNvCxnSpPr>
          <p:nvPr/>
        </p:nvCxnSpPr>
        <p:spPr>
          <a:xfrm>
            <a:off x="8661643" y="4651097"/>
            <a:ext cx="0" cy="3411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83" name="Picture 82">
            <a:extLst>
              <a:ext uri="{FF2B5EF4-FFF2-40B4-BE49-F238E27FC236}">
                <a16:creationId xmlns:a16="http://schemas.microsoft.com/office/drawing/2014/main" id="{1201FB96-7EE7-4011-B766-68831B3EE611}"/>
              </a:ext>
            </a:extLst>
          </p:cNvPr>
          <p:cNvPicPr>
            <a:picLocks noChangeAspect="1"/>
          </p:cNvPicPr>
          <p:nvPr/>
        </p:nvPicPr>
        <p:blipFill rotWithShape="1">
          <a:blip r:embed="rId10"/>
          <a:srcRect l="66158" t="32461" r="7369" b="46718"/>
          <a:stretch/>
        </p:blipFill>
        <p:spPr>
          <a:xfrm>
            <a:off x="217186" y="3013695"/>
            <a:ext cx="1780066" cy="1120054"/>
          </a:xfrm>
          <a:prstGeom prst="rect">
            <a:avLst/>
          </a:prstGeom>
          <a:ln>
            <a:solidFill>
              <a:schemeClr val="tx1"/>
            </a:solidFill>
          </a:ln>
        </p:spPr>
      </p:pic>
      <p:sp>
        <p:nvSpPr>
          <p:cNvPr id="271" name="Subtitle 2">
            <a:extLst>
              <a:ext uri="{FF2B5EF4-FFF2-40B4-BE49-F238E27FC236}">
                <a16:creationId xmlns:a16="http://schemas.microsoft.com/office/drawing/2014/main" id="{3DD0042C-BD36-4116-9FB2-DAAE515AF2B5}"/>
              </a:ext>
            </a:extLst>
          </p:cNvPr>
          <p:cNvSpPr txBox="1">
            <a:spLocks/>
          </p:cNvSpPr>
          <p:nvPr/>
        </p:nvSpPr>
        <p:spPr>
          <a:xfrm>
            <a:off x="1997252" y="571565"/>
            <a:ext cx="7315141" cy="71655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dirty="0">
                <a:latin typeface="Comic Sans MS" panose="030F0702030302020204" pitchFamily="66" charset="0"/>
              </a:rPr>
              <a:t>Decide if the circuits below are complete or broken, explain why.</a:t>
            </a:r>
          </a:p>
        </p:txBody>
      </p:sp>
      <p:pic>
        <p:nvPicPr>
          <p:cNvPr id="106" name="Picture 105">
            <a:extLst>
              <a:ext uri="{FF2B5EF4-FFF2-40B4-BE49-F238E27FC236}">
                <a16:creationId xmlns:a16="http://schemas.microsoft.com/office/drawing/2014/main" id="{67FA0685-970D-4289-9938-E513269474DA}"/>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3158" y="60195"/>
            <a:ext cx="628650" cy="657225"/>
          </a:xfrm>
          <a:prstGeom prst="rect">
            <a:avLst/>
          </a:prstGeom>
          <a:noFill/>
          <a:ln>
            <a:noFill/>
          </a:ln>
        </p:spPr>
      </p:pic>
    </p:spTree>
    <p:extLst>
      <p:ext uri="{BB962C8B-B14F-4D97-AF65-F5344CB8AC3E}">
        <p14:creationId xmlns:p14="http://schemas.microsoft.com/office/powerpoint/2010/main" val="4285409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BF3B-09EC-459F-A254-35A097360FCB}"/>
              </a:ext>
            </a:extLst>
          </p:cNvPr>
          <p:cNvSpPr>
            <a:spLocks noGrp="1"/>
          </p:cNvSpPr>
          <p:nvPr>
            <p:ph type="ctrTitle"/>
          </p:nvPr>
        </p:nvSpPr>
        <p:spPr>
          <a:xfrm>
            <a:off x="6819841" y="60195"/>
            <a:ext cx="2276475" cy="277649"/>
          </a:xfrm>
        </p:spPr>
        <p:txBody>
          <a:bodyPr>
            <a:normAutofit fontScale="90000"/>
          </a:bodyPr>
          <a:lstStyle/>
          <a:p>
            <a:pPr algn="r"/>
            <a:r>
              <a:rPr lang="en-GB" sz="1600" u="sng" dirty="0">
                <a:latin typeface="Comic Sans MS" panose="030F0702030302020204" pitchFamily="66" charset="0"/>
              </a:rPr>
              <a:t>Friday 26</a:t>
            </a:r>
            <a:r>
              <a:rPr lang="en-GB" sz="1600" u="sng" baseline="30000" dirty="0">
                <a:latin typeface="Comic Sans MS" panose="030F0702030302020204" pitchFamily="66" charset="0"/>
              </a:rPr>
              <a:t>th</a:t>
            </a:r>
            <a:r>
              <a:rPr lang="en-GB" sz="1600" u="sng" dirty="0">
                <a:latin typeface="Comic Sans MS" panose="030F0702030302020204" pitchFamily="66" charset="0"/>
              </a:rPr>
              <a:t> June</a:t>
            </a:r>
          </a:p>
        </p:txBody>
      </p:sp>
      <p:sp>
        <p:nvSpPr>
          <p:cNvPr id="3" name="Subtitle 2">
            <a:extLst>
              <a:ext uri="{FF2B5EF4-FFF2-40B4-BE49-F238E27FC236}">
                <a16:creationId xmlns:a16="http://schemas.microsoft.com/office/drawing/2014/main" id="{9C0FAA7E-22FF-451C-97C4-595FD8C5B3FA}"/>
              </a:ext>
            </a:extLst>
          </p:cNvPr>
          <p:cNvSpPr>
            <a:spLocks noGrp="1"/>
          </p:cNvSpPr>
          <p:nvPr>
            <p:ph type="subTitle" idx="1"/>
          </p:nvPr>
        </p:nvSpPr>
        <p:spPr>
          <a:xfrm>
            <a:off x="287312" y="66344"/>
            <a:ext cx="3638550" cy="471487"/>
          </a:xfrm>
        </p:spPr>
        <p:txBody>
          <a:bodyPr>
            <a:normAutofit/>
          </a:bodyPr>
          <a:lstStyle/>
          <a:p>
            <a:r>
              <a:rPr lang="en-GB" sz="1400" u="sng" dirty="0">
                <a:latin typeface="Comic Sans MS" panose="030F0702030302020204" pitchFamily="66" charset="0"/>
              </a:rPr>
              <a:t>What is a switch?</a:t>
            </a:r>
          </a:p>
        </p:txBody>
      </p:sp>
      <p:sp>
        <p:nvSpPr>
          <p:cNvPr id="4" name="TextBox 3">
            <a:extLst>
              <a:ext uri="{FF2B5EF4-FFF2-40B4-BE49-F238E27FC236}">
                <a16:creationId xmlns:a16="http://schemas.microsoft.com/office/drawing/2014/main" id="{4474ED60-DA06-46B1-B8C7-F242E1AF9A62}"/>
              </a:ext>
            </a:extLst>
          </p:cNvPr>
          <p:cNvSpPr txBox="1"/>
          <p:nvPr/>
        </p:nvSpPr>
        <p:spPr>
          <a:xfrm>
            <a:off x="75636" y="5203470"/>
            <a:ext cx="2060925" cy="1384995"/>
          </a:xfrm>
          <a:prstGeom prst="rect">
            <a:avLst/>
          </a:prstGeom>
          <a:noFill/>
          <a:ln>
            <a:solidFill>
              <a:schemeClr val="tx1"/>
            </a:solidFill>
          </a:ln>
        </p:spPr>
        <p:txBody>
          <a:bodyPr wrap="square" rtlCol="0">
            <a:spAutoFit/>
          </a:bodyPr>
          <a:lstStyle/>
          <a:p>
            <a:r>
              <a:rPr lang="en-GB" sz="1400" u="sng" dirty="0">
                <a:latin typeface="Comic Sans MS" panose="030F0702030302020204" pitchFamily="66" charset="0"/>
              </a:rPr>
              <a:t>Key:</a:t>
            </a:r>
          </a:p>
          <a:p>
            <a:r>
              <a:rPr lang="en-GB" sz="1400" dirty="0">
                <a:latin typeface="Comic Sans MS" panose="030F0702030302020204" pitchFamily="66" charset="0"/>
              </a:rPr>
              <a:t>battery/cell</a:t>
            </a:r>
          </a:p>
          <a:p>
            <a:r>
              <a:rPr lang="en-GB" sz="1400" dirty="0">
                <a:latin typeface="Comic Sans MS" panose="030F0702030302020204" pitchFamily="66" charset="0"/>
              </a:rPr>
              <a:t>wire</a:t>
            </a:r>
          </a:p>
          <a:p>
            <a:r>
              <a:rPr lang="en-GB" sz="1400" dirty="0">
                <a:latin typeface="Comic Sans MS" panose="030F0702030302020204" pitchFamily="66" charset="0"/>
              </a:rPr>
              <a:t>Bulb</a:t>
            </a:r>
          </a:p>
          <a:p>
            <a:r>
              <a:rPr lang="en-GB" sz="1400" dirty="0">
                <a:latin typeface="Comic Sans MS" panose="030F0702030302020204" pitchFamily="66" charset="0"/>
              </a:rPr>
              <a:t>switch </a:t>
            </a:r>
          </a:p>
          <a:p>
            <a:endParaRPr lang="en-GB" sz="1400" dirty="0">
              <a:latin typeface="Comic Sans MS" panose="030F0702030302020204" pitchFamily="66" charset="0"/>
            </a:endParaRPr>
          </a:p>
        </p:txBody>
      </p:sp>
      <p:pic>
        <p:nvPicPr>
          <p:cNvPr id="6" name="Picture 5">
            <a:extLst>
              <a:ext uri="{FF2B5EF4-FFF2-40B4-BE49-F238E27FC236}">
                <a16:creationId xmlns:a16="http://schemas.microsoft.com/office/drawing/2014/main" id="{F206097A-0918-4D78-BF22-E211691AAF5A}"/>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638876" y="5888186"/>
            <a:ext cx="347482" cy="217583"/>
          </a:xfrm>
          <a:prstGeom prst="rect">
            <a:avLst/>
          </a:prstGeom>
        </p:spPr>
      </p:pic>
      <p:pic>
        <p:nvPicPr>
          <p:cNvPr id="7" name="Picture 6">
            <a:extLst>
              <a:ext uri="{FF2B5EF4-FFF2-40B4-BE49-F238E27FC236}">
                <a16:creationId xmlns:a16="http://schemas.microsoft.com/office/drawing/2014/main" id="{C6EF856C-5853-4937-A304-8B400516E575}"/>
              </a:ext>
            </a:extLst>
          </p:cNvPr>
          <p:cNvPicPr>
            <a:picLocks noChangeAspect="1"/>
          </p:cNvPicPr>
          <p:nvPr/>
        </p:nvPicPr>
        <p:blipFill rotWithShape="1">
          <a:blip r:embed="rId4"/>
          <a:srcRect l="67445" t="62917" r="20666" b="36025"/>
          <a:stretch/>
        </p:blipFill>
        <p:spPr>
          <a:xfrm flipV="1">
            <a:off x="618449" y="5732063"/>
            <a:ext cx="577386" cy="75343"/>
          </a:xfrm>
          <a:prstGeom prst="rect">
            <a:avLst/>
          </a:prstGeom>
        </p:spPr>
      </p:pic>
      <p:pic>
        <p:nvPicPr>
          <p:cNvPr id="8" name="Picture 7">
            <a:extLst>
              <a:ext uri="{FF2B5EF4-FFF2-40B4-BE49-F238E27FC236}">
                <a16:creationId xmlns:a16="http://schemas.microsoft.com/office/drawing/2014/main" id="{9E8FD4E9-259A-4EF9-924A-817CAD1682BD}"/>
              </a:ext>
            </a:extLst>
          </p:cNvPr>
          <p:cNvPicPr>
            <a:picLocks noChangeAspect="1"/>
          </p:cNvPicPr>
          <p:nvPr/>
        </p:nvPicPr>
        <p:blipFill rotWithShape="1">
          <a:blip r:embed="rId5"/>
          <a:srcRect l="77111" t="70001" r="14778" b="24687"/>
          <a:stretch/>
        </p:blipFill>
        <p:spPr>
          <a:xfrm>
            <a:off x="1284221" y="5370733"/>
            <a:ext cx="695325" cy="364333"/>
          </a:xfrm>
          <a:prstGeom prst="rect">
            <a:avLst/>
          </a:prstGeom>
        </p:spPr>
      </p:pic>
      <p:grpSp>
        <p:nvGrpSpPr>
          <p:cNvPr id="27" name="Group 26">
            <a:extLst>
              <a:ext uri="{FF2B5EF4-FFF2-40B4-BE49-F238E27FC236}">
                <a16:creationId xmlns:a16="http://schemas.microsoft.com/office/drawing/2014/main" id="{0B7DB413-DC74-4C66-9A88-89E20F5D2F0C}"/>
              </a:ext>
            </a:extLst>
          </p:cNvPr>
          <p:cNvGrpSpPr/>
          <p:nvPr/>
        </p:nvGrpSpPr>
        <p:grpSpPr>
          <a:xfrm>
            <a:off x="2236047" y="1344156"/>
            <a:ext cx="1475814" cy="1559290"/>
            <a:chOff x="2350524" y="1344156"/>
            <a:chExt cx="1475814" cy="1559290"/>
          </a:xfrm>
        </p:grpSpPr>
        <p:sp>
          <p:nvSpPr>
            <p:cNvPr id="13" name="Rectangle 12">
              <a:extLst>
                <a:ext uri="{FF2B5EF4-FFF2-40B4-BE49-F238E27FC236}">
                  <a16:creationId xmlns:a16="http://schemas.microsoft.com/office/drawing/2014/main" id="{BD9CA470-EFDB-4C42-BE73-FDE7CC52070C}"/>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86317EC7-5BCB-492E-ADE9-B381AB53D35E}"/>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7" name="Straight Connector 16">
              <a:extLst>
                <a:ext uri="{FF2B5EF4-FFF2-40B4-BE49-F238E27FC236}">
                  <a16:creationId xmlns:a16="http://schemas.microsoft.com/office/drawing/2014/main" id="{E7BCE5CF-1424-4C3A-AFD5-12A40EC1F92F}"/>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1557E4E-C0C5-4376-B363-BF4461682CE0}"/>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6DBEC3E-5873-4971-8A8E-A8402F9B5288}"/>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2" name="Picture 21">
              <a:extLst>
                <a:ext uri="{FF2B5EF4-FFF2-40B4-BE49-F238E27FC236}">
                  <a16:creationId xmlns:a16="http://schemas.microsoft.com/office/drawing/2014/main" id="{0E1113F7-0A36-4B06-81E2-3DD756F9C100}"/>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3" name="Straight Connector 22">
              <a:extLst>
                <a:ext uri="{FF2B5EF4-FFF2-40B4-BE49-F238E27FC236}">
                  <a16:creationId xmlns:a16="http://schemas.microsoft.com/office/drawing/2014/main" id="{AD4C1241-EEA7-4998-AFB5-06B3D9AF04B7}"/>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C5E4696-C28F-4F45-B9DA-966CD10BF5A4}"/>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FB7E1734-0B3E-449E-A913-01F9D2D17595}"/>
              </a:ext>
            </a:extLst>
          </p:cNvPr>
          <p:cNvGrpSpPr/>
          <p:nvPr/>
        </p:nvGrpSpPr>
        <p:grpSpPr>
          <a:xfrm>
            <a:off x="4034856" y="1333883"/>
            <a:ext cx="1413801" cy="1559290"/>
            <a:chOff x="2412537" y="1344156"/>
            <a:chExt cx="1413801" cy="1559290"/>
          </a:xfrm>
        </p:grpSpPr>
        <p:sp>
          <p:nvSpPr>
            <p:cNvPr id="29" name="Rectangle 28">
              <a:extLst>
                <a:ext uri="{FF2B5EF4-FFF2-40B4-BE49-F238E27FC236}">
                  <a16:creationId xmlns:a16="http://schemas.microsoft.com/office/drawing/2014/main" id="{948FDB93-A722-48C5-92C4-7A9B5BFE5C6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FD798F44-AFF5-494E-827E-E434AAAF1362}"/>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31" name="Straight Connector 30">
              <a:extLst>
                <a:ext uri="{FF2B5EF4-FFF2-40B4-BE49-F238E27FC236}">
                  <a16:creationId xmlns:a16="http://schemas.microsoft.com/office/drawing/2014/main" id="{53A31320-1668-403B-98B2-C53A40B695B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20ACE5-BAD3-4149-BB41-B4A56D61AF7B}"/>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FECEE305-5A9A-45CC-B79D-26374B16682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3190815" y="2257457"/>
              <a:ext cx="467222" cy="292560"/>
            </a:xfrm>
            <a:prstGeom prst="rect">
              <a:avLst/>
            </a:prstGeom>
          </p:spPr>
        </p:pic>
        <p:cxnSp>
          <p:nvCxnSpPr>
            <p:cNvPr id="35" name="Straight Connector 34">
              <a:extLst>
                <a:ext uri="{FF2B5EF4-FFF2-40B4-BE49-F238E27FC236}">
                  <a16:creationId xmlns:a16="http://schemas.microsoft.com/office/drawing/2014/main" id="{06C13CEC-3866-4D44-82E4-7B0C97291530}"/>
                </a:ext>
              </a:extLst>
            </p:cNvPr>
            <p:cNvCxnSpPr>
              <a:cxnSpLocks/>
            </p:cNvCxnSpPr>
            <p:nvPr/>
          </p:nvCxnSpPr>
          <p:spPr>
            <a:xfrm>
              <a:off x="2598220" y="2470764"/>
              <a:ext cx="7200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49AD5-A8CF-4FA8-9BC2-63E076024CD7}"/>
                </a:ext>
              </a:extLst>
            </p:cNvPr>
            <p:cNvCxnSpPr>
              <a:cxnSpLocks/>
            </p:cNvCxnSpPr>
            <p:nvPr/>
          </p:nvCxnSpPr>
          <p:spPr>
            <a:xfrm>
              <a:off x="3557638" y="1556695"/>
              <a:ext cx="0" cy="75732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6" name="Subtitle 2">
            <a:extLst>
              <a:ext uri="{FF2B5EF4-FFF2-40B4-BE49-F238E27FC236}">
                <a16:creationId xmlns:a16="http://schemas.microsoft.com/office/drawing/2014/main" id="{6D66BCF5-D6E3-4346-8CF8-1EBE8D28F249}"/>
              </a:ext>
            </a:extLst>
          </p:cNvPr>
          <p:cNvSpPr txBox="1">
            <a:spLocks/>
          </p:cNvSpPr>
          <p:nvPr/>
        </p:nvSpPr>
        <p:spPr>
          <a:xfrm>
            <a:off x="2182228" y="2993675"/>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144" name="Subtitle 2">
            <a:extLst>
              <a:ext uri="{FF2B5EF4-FFF2-40B4-BE49-F238E27FC236}">
                <a16:creationId xmlns:a16="http://schemas.microsoft.com/office/drawing/2014/main" id="{77E54D3D-E3B0-4528-B93D-B1AC39564FFB}"/>
              </a:ext>
            </a:extLst>
          </p:cNvPr>
          <p:cNvSpPr txBox="1">
            <a:spLocks/>
          </p:cNvSpPr>
          <p:nvPr/>
        </p:nvSpPr>
        <p:spPr>
          <a:xfrm>
            <a:off x="-86800" y="60832"/>
            <a:ext cx="802250" cy="47148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u="sng" dirty="0">
                <a:latin typeface="Comic Sans MS" panose="030F0702030302020204" pitchFamily="66" charset="0"/>
              </a:rPr>
              <a:t>Spicy</a:t>
            </a:r>
          </a:p>
        </p:txBody>
      </p:sp>
      <p:sp>
        <p:nvSpPr>
          <p:cNvPr id="145" name="Subtitle 2">
            <a:extLst>
              <a:ext uri="{FF2B5EF4-FFF2-40B4-BE49-F238E27FC236}">
                <a16:creationId xmlns:a16="http://schemas.microsoft.com/office/drawing/2014/main" id="{DE5A0351-D1EF-471A-8846-4799D32EC94B}"/>
              </a:ext>
            </a:extLst>
          </p:cNvPr>
          <p:cNvSpPr txBox="1">
            <a:spLocks/>
          </p:cNvSpPr>
          <p:nvPr/>
        </p:nvSpPr>
        <p:spPr>
          <a:xfrm>
            <a:off x="208093" y="1272082"/>
            <a:ext cx="1792060" cy="1674969"/>
          </a:xfrm>
          <a:prstGeom prst="rect">
            <a:avLst/>
          </a:prstGeom>
          <a:ln>
            <a:solidFill>
              <a:schemeClr val="tx1"/>
            </a:solidFill>
          </a:ln>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dirty="0">
                <a:latin typeface="Comic Sans MS" panose="030F0702030302020204" pitchFamily="66" charset="0"/>
              </a:rPr>
              <a:t>Below is a simple everyday circuit, containing a bulb, battery and switch. The bulb is lit up because the switch is closed (therefore it is on). The circuit is complete.</a:t>
            </a:r>
          </a:p>
        </p:txBody>
      </p:sp>
      <p:pic>
        <p:nvPicPr>
          <p:cNvPr id="95" name="Picture 94">
            <a:extLst>
              <a:ext uri="{FF2B5EF4-FFF2-40B4-BE49-F238E27FC236}">
                <a16:creationId xmlns:a16="http://schemas.microsoft.com/office/drawing/2014/main" id="{578D5205-4108-41BA-A05D-278A94DB36A7}"/>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rot="5400000">
            <a:off x="3220983" y="1975292"/>
            <a:ext cx="594577" cy="397965"/>
          </a:xfrm>
          <a:prstGeom prst="rect">
            <a:avLst/>
          </a:prstGeom>
        </p:spPr>
      </p:pic>
      <p:pic>
        <p:nvPicPr>
          <p:cNvPr id="96" name="Picture 95">
            <a:extLst>
              <a:ext uri="{FF2B5EF4-FFF2-40B4-BE49-F238E27FC236}">
                <a16:creationId xmlns:a16="http://schemas.microsoft.com/office/drawing/2014/main" id="{07CE170A-5545-4351-AE68-EF2E94F4AA01}"/>
              </a:ext>
            </a:extLst>
          </p:cNvPr>
          <p:cNvPicPr>
            <a:picLocks noChangeAspect="1"/>
          </p:cNvPicPr>
          <p:nvPr/>
        </p:nvPicPr>
        <p:blipFill rotWithShape="1">
          <a:blip r:embed="rId8"/>
          <a:srcRect l="51072" t="83550" r="42943" b="11866"/>
          <a:stretch/>
        </p:blipFill>
        <p:spPr>
          <a:xfrm>
            <a:off x="751459" y="6054474"/>
            <a:ext cx="630348" cy="386242"/>
          </a:xfrm>
          <a:prstGeom prst="rect">
            <a:avLst/>
          </a:prstGeom>
        </p:spPr>
      </p:pic>
      <p:pic>
        <p:nvPicPr>
          <p:cNvPr id="119" name="Picture 118">
            <a:extLst>
              <a:ext uri="{FF2B5EF4-FFF2-40B4-BE49-F238E27FC236}">
                <a16:creationId xmlns:a16="http://schemas.microsoft.com/office/drawing/2014/main" id="{7CA9025D-1395-4159-A32F-FB46107EC3DB}"/>
              </a:ext>
            </a:extLst>
          </p:cNvPr>
          <p:cNvPicPr>
            <a:picLocks noChangeAspect="1"/>
          </p:cNvPicPr>
          <p:nvPr/>
        </p:nvPicPr>
        <p:blipFill rotWithShape="1">
          <a:blip r:embed="rId9"/>
          <a:srcRect l="51072" t="83550" r="42943" b="11866"/>
          <a:stretch/>
        </p:blipFill>
        <p:spPr>
          <a:xfrm rot="16200000">
            <a:off x="4018393" y="2065780"/>
            <a:ext cx="471832" cy="289112"/>
          </a:xfrm>
          <a:prstGeom prst="rect">
            <a:avLst/>
          </a:prstGeom>
        </p:spPr>
      </p:pic>
      <p:cxnSp>
        <p:nvCxnSpPr>
          <p:cNvPr id="129" name="Straight Connector 128">
            <a:extLst>
              <a:ext uri="{FF2B5EF4-FFF2-40B4-BE49-F238E27FC236}">
                <a16:creationId xmlns:a16="http://schemas.microsoft.com/office/drawing/2014/main" id="{E75E5261-9A9A-48BB-882A-0EB93523E5B6}"/>
              </a:ext>
            </a:extLst>
          </p:cNvPr>
          <p:cNvCxnSpPr>
            <a:cxnSpLocks/>
          </p:cNvCxnSpPr>
          <p:nvPr/>
        </p:nvCxnSpPr>
        <p:spPr>
          <a:xfrm>
            <a:off x="4228862" y="1546422"/>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3" name="Group 132">
            <a:extLst>
              <a:ext uri="{FF2B5EF4-FFF2-40B4-BE49-F238E27FC236}">
                <a16:creationId xmlns:a16="http://schemas.microsoft.com/office/drawing/2014/main" id="{385D27D8-7844-45AE-99B6-CA336A103744}"/>
              </a:ext>
            </a:extLst>
          </p:cNvPr>
          <p:cNvGrpSpPr/>
          <p:nvPr/>
        </p:nvGrpSpPr>
        <p:grpSpPr>
          <a:xfrm>
            <a:off x="5853520" y="1329922"/>
            <a:ext cx="1413801" cy="1559290"/>
            <a:chOff x="2412537" y="1344156"/>
            <a:chExt cx="1413801" cy="1559290"/>
          </a:xfrm>
        </p:grpSpPr>
        <p:sp>
          <p:nvSpPr>
            <p:cNvPr id="134" name="Rectangle 133">
              <a:extLst>
                <a:ext uri="{FF2B5EF4-FFF2-40B4-BE49-F238E27FC236}">
                  <a16:creationId xmlns:a16="http://schemas.microsoft.com/office/drawing/2014/main" id="{0B23C459-3957-4296-AEA7-7D2E20CBC1BF}"/>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5" name="Picture 134">
              <a:extLst>
                <a:ext uri="{FF2B5EF4-FFF2-40B4-BE49-F238E27FC236}">
                  <a16:creationId xmlns:a16="http://schemas.microsoft.com/office/drawing/2014/main" id="{47060C0D-1C09-4764-A093-5DBCD3813C72}"/>
                </a:ext>
              </a:extLst>
            </p:cNvPr>
            <p:cNvPicPr>
              <a:picLocks noChangeAspect="1"/>
            </p:cNvPicPr>
            <p:nvPr/>
          </p:nvPicPr>
          <p:blipFill rotWithShape="1">
            <a:blip r:embed="rId5"/>
            <a:srcRect l="80599" t="69729" r="18173" b="24687"/>
            <a:stretch/>
          </p:blipFill>
          <p:spPr>
            <a:xfrm>
              <a:off x="2768420" y="2194692"/>
              <a:ext cx="123825" cy="498531"/>
            </a:xfrm>
            <a:prstGeom prst="rect">
              <a:avLst/>
            </a:prstGeom>
          </p:spPr>
        </p:pic>
        <p:cxnSp>
          <p:nvCxnSpPr>
            <p:cNvPr id="146" name="Straight Connector 145">
              <a:extLst>
                <a:ext uri="{FF2B5EF4-FFF2-40B4-BE49-F238E27FC236}">
                  <a16:creationId xmlns:a16="http://schemas.microsoft.com/office/drawing/2014/main" id="{AC78750F-887C-44B5-947A-98017D2CD8B7}"/>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18EB7560-7FA0-4516-8301-20878DA7CFD4}"/>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48" name="Picture 147">
              <a:extLst>
                <a:ext uri="{FF2B5EF4-FFF2-40B4-BE49-F238E27FC236}">
                  <a16:creationId xmlns:a16="http://schemas.microsoft.com/office/drawing/2014/main" id="{CBB9FF41-97A8-4ACF-A446-E4F3B92AF4B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65614" y="1445540"/>
              <a:ext cx="467222" cy="292560"/>
            </a:xfrm>
            <a:prstGeom prst="rect">
              <a:avLst/>
            </a:prstGeom>
          </p:spPr>
        </p:pic>
        <p:cxnSp>
          <p:nvCxnSpPr>
            <p:cNvPr id="149" name="Straight Connector 148">
              <a:extLst>
                <a:ext uri="{FF2B5EF4-FFF2-40B4-BE49-F238E27FC236}">
                  <a16:creationId xmlns:a16="http://schemas.microsoft.com/office/drawing/2014/main" id="{BF57B6F7-4649-400C-8EC0-CA421117BCAD}"/>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4E95C378-491F-4F3D-A1C8-3195B2B41F9F}"/>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2" name="Straight Connector 151">
            <a:extLst>
              <a:ext uri="{FF2B5EF4-FFF2-40B4-BE49-F238E27FC236}">
                <a16:creationId xmlns:a16="http://schemas.microsoft.com/office/drawing/2014/main" id="{3C992D2C-9626-4366-93A9-C69E05C9CF65}"/>
              </a:ext>
            </a:extLst>
          </p:cNvPr>
          <p:cNvCxnSpPr>
            <a:cxnSpLocks/>
            <a:stCxn id="135" idx="3"/>
          </p:cNvCxnSpPr>
          <p:nvPr/>
        </p:nvCxnSpPr>
        <p:spPr>
          <a:xfrm flipV="1">
            <a:off x="6333228" y="2428312"/>
            <a:ext cx="201312" cy="14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53" name="Picture 152">
            <a:extLst>
              <a:ext uri="{FF2B5EF4-FFF2-40B4-BE49-F238E27FC236}">
                <a16:creationId xmlns:a16="http://schemas.microsoft.com/office/drawing/2014/main" id="{BD1BF178-D6F3-48B7-8CDA-D8A6F6888B30}"/>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a:off x="6436849" y="2194525"/>
            <a:ext cx="594577" cy="397965"/>
          </a:xfrm>
          <a:prstGeom prst="rect">
            <a:avLst/>
          </a:prstGeom>
        </p:spPr>
      </p:pic>
      <p:cxnSp>
        <p:nvCxnSpPr>
          <p:cNvPr id="154" name="Straight Connector 153">
            <a:extLst>
              <a:ext uri="{FF2B5EF4-FFF2-40B4-BE49-F238E27FC236}">
                <a16:creationId xmlns:a16="http://schemas.microsoft.com/office/drawing/2014/main" id="{475BA6C4-9EDB-4A60-B23A-99B19702A017}"/>
              </a:ext>
            </a:extLst>
          </p:cNvPr>
          <p:cNvCxnSpPr>
            <a:cxnSpLocks/>
          </p:cNvCxnSpPr>
          <p:nvPr/>
        </p:nvCxnSpPr>
        <p:spPr>
          <a:xfrm>
            <a:off x="6037893" y="2426859"/>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79" name="Group 178">
            <a:extLst>
              <a:ext uri="{FF2B5EF4-FFF2-40B4-BE49-F238E27FC236}">
                <a16:creationId xmlns:a16="http://schemas.microsoft.com/office/drawing/2014/main" id="{51F6991C-629B-43C5-8418-FFDBD68C10A5}"/>
              </a:ext>
            </a:extLst>
          </p:cNvPr>
          <p:cNvGrpSpPr/>
          <p:nvPr/>
        </p:nvGrpSpPr>
        <p:grpSpPr>
          <a:xfrm>
            <a:off x="7432262" y="1309655"/>
            <a:ext cx="1413801" cy="1559290"/>
            <a:chOff x="2412537" y="1344156"/>
            <a:chExt cx="1413801" cy="1559290"/>
          </a:xfrm>
        </p:grpSpPr>
        <p:sp>
          <p:nvSpPr>
            <p:cNvPr id="180" name="Rectangle 179">
              <a:extLst>
                <a:ext uri="{FF2B5EF4-FFF2-40B4-BE49-F238E27FC236}">
                  <a16:creationId xmlns:a16="http://schemas.microsoft.com/office/drawing/2014/main" id="{E7B8A9A4-3DE2-4EB1-88B9-90F4F5CF265B}"/>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2" name="Straight Connector 181">
              <a:extLst>
                <a:ext uri="{FF2B5EF4-FFF2-40B4-BE49-F238E27FC236}">
                  <a16:creationId xmlns:a16="http://schemas.microsoft.com/office/drawing/2014/main" id="{33301264-697C-49DB-AD84-921B36057612}"/>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90B4CA62-EE05-432C-9605-ECA7E70B1189}"/>
                </a:ext>
              </a:extLst>
            </p:cNvPr>
            <p:cNvCxnSpPr>
              <a:cxnSpLocks/>
            </p:cNvCxnSpPr>
            <p:nvPr/>
          </p:nvCxnSpPr>
          <p:spPr>
            <a:xfrm>
              <a:off x="2606543" y="1573198"/>
              <a:ext cx="13119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4" name="Picture 183">
              <a:extLst>
                <a:ext uri="{FF2B5EF4-FFF2-40B4-BE49-F238E27FC236}">
                  <a16:creationId xmlns:a16="http://schemas.microsoft.com/office/drawing/2014/main" id="{0088AC68-1AE8-4AAE-A96A-E01CC42E784D}"/>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639356" y="2293139"/>
              <a:ext cx="467222" cy="292560"/>
            </a:xfrm>
            <a:prstGeom prst="rect">
              <a:avLst/>
            </a:prstGeom>
          </p:spPr>
        </p:pic>
        <p:cxnSp>
          <p:nvCxnSpPr>
            <p:cNvPr id="185" name="Straight Connector 184">
              <a:extLst>
                <a:ext uri="{FF2B5EF4-FFF2-40B4-BE49-F238E27FC236}">
                  <a16:creationId xmlns:a16="http://schemas.microsoft.com/office/drawing/2014/main" id="{7F0D5685-682C-4B05-92FD-B7999692D0FD}"/>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A1DCCE6-C705-42B7-9A20-844D6193C07E}"/>
                </a:ext>
              </a:extLst>
            </p:cNvPr>
            <p:cNvCxnSpPr>
              <a:cxnSpLocks/>
            </p:cNvCxnSpPr>
            <p:nvPr/>
          </p:nvCxnSpPr>
          <p:spPr>
            <a:xfrm>
              <a:off x="3575181" y="2158302"/>
              <a:ext cx="0" cy="2868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87" name="Straight Connector 186">
            <a:extLst>
              <a:ext uri="{FF2B5EF4-FFF2-40B4-BE49-F238E27FC236}">
                <a16:creationId xmlns:a16="http://schemas.microsoft.com/office/drawing/2014/main" id="{04DE7BBA-AB76-4700-9A98-3783373374DD}"/>
              </a:ext>
            </a:extLst>
          </p:cNvPr>
          <p:cNvCxnSpPr>
            <a:cxnSpLocks/>
          </p:cNvCxnSpPr>
          <p:nvPr/>
        </p:nvCxnSpPr>
        <p:spPr>
          <a:xfrm>
            <a:off x="8594906" y="1536403"/>
            <a:ext cx="1" cy="4771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8" name="Picture 187">
            <a:extLst>
              <a:ext uri="{FF2B5EF4-FFF2-40B4-BE49-F238E27FC236}">
                <a16:creationId xmlns:a16="http://schemas.microsoft.com/office/drawing/2014/main" id="{62000006-0486-46DC-A8E0-0B4150F7D539}"/>
              </a:ext>
            </a:extLst>
          </p:cNvPr>
          <p:cNvPicPr>
            <a:picLocks noChangeAspect="1"/>
          </p:cNvPicPr>
          <p:nvPr/>
        </p:nvPicPr>
        <p:blipFill rotWithShape="1">
          <a:blip r:embed="rId9"/>
          <a:srcRect l="51072" t="83550" r="42943" b="11866"/>
          <a:stretch/>
        </p:blipFill>
        <p:spPr>
          <a:xfrm rot="10800000">
            <a:off x="7743073" y="1391847"/>
            <a:ext cx="471832" cy="289112"/>
          </a:xfrm>
          <a:prstGeom prst="rect">
            <a:avLst/>
          </a:prstGeom>
        </p:spPr>
      </p:pic>
      <p:cxnSp>
        <p:nvCxnSpPr>
          <p:cNvPr id="189" name="Straight Connector 188">
            <a:extLst>
              <a:ext uri="{FF2B5EF4-FFF2-40B4-BE49-F238E27FC236}">
                <a16:creationId xmlns:a16="http://schemas.microsoft.com/office/drawing/2014/main" id="{BFF82719-73D0-4A24-8394-9CE3D4D736D4}"/>
              </a:ext>
            </a:extLst>
          </p:cNvPr>
          <p:cNvCxnSpPr>
            <a:cxnSpLocks/>
          </p:cNvCxnSpPr>
          <p:nvPr/>
        </p:nvCxnSpPr>
        <p:spPr>
          <a:xfrm>
            <a:off x="8047538" y="2393464"/>
            <a:ext cx="566558" cy="1501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D7317B76-E547-4A8B-A6D5-AAEF61E6D887}"/>
              </a:ext>
            </a:extLst>
          </p:cNvPr>
          <p:cNvCxnSpPr>
            <a:cxnSpLocks/>
          </p:cNvCxnSpPr>
          <p:nvPr/>
        </p:nvCxnSpPr>
        <p:spPr>
          <a:xfrm>
            <a:off x="7635451" y="2408483"/>
            <a:ext cx="12200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1" name="Group 190">
            <a:extLst>
              <a:ext uri="{FF2B5EF4-FFF2-40B4-BE49-F238E27FC236}">
                <a16:creationId xmlns:a16="http://schemas.microsoft.com/office/drawing/2014/main" id="{18231A83-F366-4F75-BC33-411743C9E874}"/>
              </a:ext>
            </a:extLst>
          </p:cNvPr>
          <p:cNvGrpSpPr/>
          <p:nvPr/>
        </p:nvGrpSpPr>
        <p:grpSpPr>
          <a:xfrm>
            <a:off x="2136561" y="3997993"/>
            <a:ext cx="1475814" cy="1559290"/>
            <a:chOff x="2350524" y="1344156"/>
            <a:chExt cx="1475814" cy="1559290"/>
          </a:xfrm>
        </p:grpSpPr>
        <p:sp>
          <p:nvSpPr>
            <p:cNvPr id="192" name="Rectangle 191">
              <a:extLst>
                <a:ext uri="{FF2B5EF4-FFF2-40B4-BE49-F238E27FC236}">
                  <a16:creationId xmlns:a16="http://schemas.microsoft.com/office/drawing/2014/main" id="{1E216E6F-087F-46C2-89C2-98012CA62FEF}"/>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3" name="Picture 192">
              <a:extLst>
                <a:ext uri="{FF2B5EF4-FFF2-40B4-BE49-F238E27FC236}">
                  <a16:creationId xmlns:a16="http://schemas.microsoft.com/office/drawing/2014/main" id="{F35DD478-4902-484B-8B2F-70E1348B3836}"/>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94" name="Straight Connector 193">
              <a:extLst>
                <a:ext uri="{FF2B5EF4-FFF2-40B4-BE49-F238E27FC236}">
                  <a16:creationId xmlns:a16="http://schemas.microsoft.com/office/drawing/2014/main" id="{07EE0711-6EC3-4904-9F51-C61B75ABA536}"/>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38598E09-D4A3-4DE9-ACDF-9843A1E3D581}"/>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B27FFF3B-DC5F-4BA0-93C8-0EB429480717}"/>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97" name="Picture 196">
              <a:extLst>
                <a:ext uri="{FF2B5EF4-FFF2-40B4-BE49-F238E27FC236}">
                  <a16:creationId xmlns:a16="http://schemas.microsoft.com/office/drawing/2014/main" id="{6A0C5FFB-41A5-4D91-BCFC-DA92AABA8DB1}"/>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198" name="Straight Connector 197">
              <a:extLst>
                <a:ext uri="{FF2B5EF4-FFF2-40B4-BE49-F238E27FC236}">
                  <a16:creationId xmlns:a16="http://schemas.microsoft.com/office/drawing/2014/main" id="{5613F89E-37DF-4BF6-9D42-FEBB7186FB40}"/>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A11B80B5-3D12-443C-9293-CF1752BD9FCF}"/>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01" name="Picture 200">
            <a:extLst>
              <a:ext uri="{FF2B5EF4-FFF2-40B4-BE49-F238E27FC236}">
                <a16:creationId xmlns:a16="http://schemas.microsoft.com/office/drawing/2014/main" id="{0001CFA6-C786-4E1D-86B7-142BF7E94933}"/>
              </a:ext>
            </a:extLst>
          </p:cNvPr>
          <p:cNvPicPr>
            <a:picLocks noChangeAspect="1"/>
          </p:cNvPicPr>
          <p:nvPr/>
        </p:nvPicPr>
        <p:blipFill rotWithShape="1">
          <a:blip r:embed="rId9"/>
          <a:srcRect l="51072" t="83550" r="42943" b="11866"/>
          <a:stretch/>
        </p:blipFill>
        <p:spPr>
          <a:xfrm rot="5400000">
            <a:off x="3117979" y="4692902"/>
            <a:ext cx="486480" cy="289112"/>
          </a:xfrm>
          <a:prstGeom prst="rect">
            <a:avLst/>
          </a:prstGeom>
        </p:spPr>
      </p:pic>
      <p:grpSp>
        <p:nvGrpSpPr>
          <p:cNvPr id="225" name="Group 224">
            <a:extLst>
              <a:ext uri="{FF2B5EF4-FFF2-40B4-BE49-F238E27FC236}">
                <a16:creationId xmlns:a16="http://schemas.microsoft.com/office/drawing/2014/main" id="{31FEB0E1-BE3D-4B0E-998B-DA1D940D3B7F}"/>
              </a:ext>
            </a:extLst>
          </p:cNvPr>
          <p:cNvGrpSpPr/>
          <p:nvPr/>
        </p:nvGrpSpPr>
        <p:grpSpPr>
          <a:xfrm>
            <a:off x="4068193" y="3964827"/>
            <a:ext cx="1413801" cy="1559290"/>
            <a:chOff x="2412537" y="1344156"/>
            <a:chExt cx="1413801" cy="1559290"/>
          </a:xfrm>
        </p:grpSpPr>
        <p:sp>
          <p:nvSpPr>
            <p:cNvPr id="226" name="Rectangle 225">
              <a:extLst>
                <a:ext uri="{FF2B5EF4-FFF2-40B4-BE49-F238E27FC236}">
                  <a16:creationId xmlns:a16="http://schemas.microsoft.com/office/drawing/2014/main" id="{6DBEE481-9A22-4C58-AAC6-55CB44608B5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8" name="Straight Connector 227">
              <a:extLst>
                <a:ext uri="{FF2B5EF4-FFF2-40B4-BE49-F238E27FC236}">
                  <a16:creationId xmlns:a16="http://schemas.microsoft.com/office/drawing/2014/main" id="{3C3713F3-583B-4C55-8EF8-00C13FC4D857}"/>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08B4570E-7C62-4F15-9543-F57A3A92CBEF}"/>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30" name="Picture 229">
              <a:extLst>
                <a:ext uri="{FF2B5EF4-FFF2-40B4-BE49-F238E27FC236}">
                  <a16:creationId xmlns:a16="http://schemas.microsoft.com/office/drawing/2014/main" id="{686E8F55-0D8E-49A4-B71E-E9A1EC8555DB}"/>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65614" y="1445540"/>
              <a:ext cx="467222" cy="292560"/>
            </a:xfrm>
            <a:prstGeom prst="rect">
              <a:avLst/>
            </a:prstGeom>
          </p:spPr>
        </p:pic>
        <p:cxnSp>
          <p:nvCxnSpPr>
            <p:cNvPr id="231" name="Straight Connector 230">
              <a:extLst>
                <a:ext uri="{FF2B5EF4-FFF2-40B4-BE49-F238E27FC236}">
                  <a16:creationId xmlns:a16="http://schemas.microsoft.com/office/drawing/2014/main" id="{A37790FD-5FE2-4E5E-824E-01165E40191E}"/>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06FD02B2-77B4-4DC3-8B0E-D06902348836}"/>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33" name="Straight Connector 232">
            <a:extLst>
              <a:ext uri="{FF2B5EF4-FFF2-40B4-BE49-F238E27FC236}">
                <a16:creationId xmlns:a16="http://schemas.microsoft.com/office/drawing/2014/main" id="{78EB3A1B-9880-401C-A6F6-87D1AE8C38A5}"/>
              </a:ext>
            </a:extLst>
          </p:cNvPr>
          <p:cNvCxnSpPr>
            <a:cxnSpLocks/>
          </p:cNvCxnSpPr>
          <p:nvPr/>
        </p:nvCxnSpPr>
        <p:spPr>
          <a:xfrm>
            <a:off x="4562802" y="5063217"/>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34" name="Picture 233">
            <a:extLst>
              <a:ext uri="{FF2B5EF4-FFF2-40B4-BE49-F238E27FC236}">
                <a16:creationId xmlns:a16="http://schemas.microsoft.com/office/drawing/2014/main" id="{02E7DC40-2CA7-479F-B43F-99EF0F44E5CD}"/>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a:off x="4651522" y="4829430"/>
            <a:ext cx="594577" cy="397965"/>
          </a:xfrm>
          <a:prstGeom prst="rect">
            <a:avLst/>
          </a:prstGeom>
        </p:spPr>
      </p:pic>
      <p:cxnSp>
        <p:nvCxnSpPr>
          <p:cNvPr id="235" name="Straight Connector 234">
            <a:extLst>
              <a:ext uri="{FF2B5EF4-FFF2-40B4-BE49-F238E27FC236}">
                <a16:creationId xmlns:a16="http://schemas.microsoft.com/office/drawing/2014/main" id="{F16D4151-57B1-4C30-9350-2C0897EA459E}"/>
              </a:ext>
            </a:extLst>
          </p:cNvPr>
          <p:cNvCxnSpPr>
            <a:cxnSpLocks/>
          </p:cNvCxnSpPr>
          <p:nvPr/>
        </p:nvCxnSpPr>
        <p:spPr>
          <a:xfrm>
            <a:off x="4252566" y="5061764"/>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48" name="Group 247">
            <a:extLst>
              <a:ext uri="{FF2B5EF4-FFF2-40B4-BE49-F238E27FC236}">
                <a16:creationId xmlns:a16="http://schemas.microsoft.com/office/drawing/2014/main" id="{620EAAD1-8037-4D0A-A09D-7166CF552E56}"/>
              </a:ext>
            </a:extLst>
          </p:cNvPr>
          <p:cNvGrpSpPr/>
          <p:nvPr/>
        </p:nvGrpSpPr>
        <p:grpSpPr>
          <a:xfrm>
            <a:off x="5819815" y="3955555"/>
            <a:ext cx="1452175" cy="1559290"/>
            <a:chOff x="2374163" y="1344156"/>
            <a:chExt cx="1452175" cy="1559290"/>
          </a:xfrm>
        </p:grpSpPr>
        <p:sp>
          <p:nvSpPr>
            <p:cNvPr id="249" name="Rectangle 248">
              <a:extLst>
                <a:ext uri="{FF2B5EF4-FFF2-40B4-BE49-F238E27FC236}">
                  <a16:creationId xmlns:a16="http://schemas.microsoft.com/office/drawing/2014/main" id="{EEDF5FB9-87FA-4947-B072-64267635B43C}"/>
                </a:ext>
              </a:extLst>
            </p:cNvPr>
            <p:cNvSpPr/>
            <p:nvPr/>
          </p:nvSpPr>
          <p:spPr>
            <a:xfrm>
              <a:off x="2374163" y="1344156"/>
              <a:ext cx="1452175"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0" name="Picture 249">
              <a:extLst>
                <a:ext uri="{FF2B5EF4-FFF2-40B4-BE49-F238E27FC236}">
                  <a16:creationId xmlns:a16="http://schemas.microsoft.com/office/drawing/2014/main" id="{E23C42A1-0A47-4CE0-AD02-6E8DD0F3086B}"/>
                </a:ext>
              </a:extLst>
            </p:cNvPr>
            <p:cNvPicPr>
              <a:picLocks noChangeAspect="1"/>
            </p:cNvPicPr>
            <p:nvPr/>
          </p:nvPicPr>
          <p:blipFill rotWithShape="1">
            <a:blip r:embed="rId5"/>
            <a:srcRect l="80599" t="69729" r="18173" b="24687"/>
            <a:stretch/>
          </p:blipFill>
          <p:spPr>
            <a:xfrm rot="5400000">
              <a:off x="2569783" y="1724801"/>
              <a:ext cx="107081" cy="431118"/>
            </a:xfrm>
            <a:prstGeom prst="rect">
              <a:avLst/>
            </a:prstGeom>
          </p:spPr>
        </p:pic>
        <p:cxnSp>
          <p:nvCxnSpPr>
            <p:cNvPr id="251" name="Straight Connector 250">
              <a:extLst>
                <a:ext uri="{FF2B5EF4-FFF2-40B4-BE49-F238E27FC236}">
                  <a16:creationId xmlns:a16="http://schemas.microsoft.com/office/drawing/2014/main" id="{1301CA61-B4F4-4F1E-85F2-FCCB310104C4}"/>
                </a:ext>
              </a:extLst>
            </p:cNvPr>
            <p:cNvCxnSpPr>
              <a:cxnSpLocks/>
              <a:stCxn id="259" idx="1"/>
            </p:cNvCxnSpPr>
            <p:nvPr/>
          </p:nvCxnSpPr>
          <p:spPr>
            <a:xfrm flipV="1">
              <a:off x="3349933" y="1563250"/>
              <a:ext cx="332052" cy="1225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C069FD27-3B23-49F3-8B93-E168A633BDFB}"/>
                </a:ext>
              </a:extLst>
            </p:cNvPr>
            <p:cNvCxnSpPr>
              <a:cxnSpLocks/>
            </p:cNvCxnSpPr>
            <p:nvPr/>
          </p:nvCxnSpPr>
          <p:spPr>
            <a:xfrm>
              <a:off x="2606543" y="1573198"/>
              <a:ext cx="18106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53" name="Picture 252">
              <a:extLst>
                <a:ext uri="{FF2B5EF4-FFF2-40B4-BE49-F238E27FC236}">
                  <a16:creationId xmlns:a16="http://schemas.microsoft.com/office/drawing/2014/main" id="{C8945C2C-2303-49A9-A515-6C486E72360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667191" y="2227171"/>
              <a:ext cx="467222" cy="292560"/>
            </a:xfrm>
            <a:prstGeom prst="rect">
              <a:avLst/>
            </a:prstGeom>
          </p:spPr>
        </p:pic>
        <p:cxnSp>
          <p:nvCxnSpPr>
            <p:cNvPr id="254" name="Straight Connector 253">
              <a:extLst>
                <a:ext uri="{FF2B5EF4-FFF2-40B4-BE49-F238E27FC236}">
                  <a16:creationId xmlns:a16="http://schemas.microsoft.com/office/drawing/2014/main" id="{6F1E882F-7337-40C9-AFDB-7D8C8BBB015E}"/>
                </a:ext>
              </a:extLst>
            </p:cNvPr>
            <p:cNvCxnSpPr>
              <a:cxnSpLocks/>
            </p:cNvCxnSpPr>
            <p:nvPr/>
          </p:nvCxnSpPr>
          <p:spPr>
            <a:xfrm>
              <a:off x="2623324" y="1573198"/>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A1981AD5-0AE9-45FF-AB2E-5CDB46708A26}"/>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57" name="Straight Connector 256">
            <a:extLst>
              <a:ext uri="{FF2B5EF4-FFF2-40B4-BE49-F238E27FC236}">
                <a16:creationId xmlns:a16="http://schemas.microsoft.com/office/drawing/2014/main" id="{40197B1D-8722-4962-B386-BA0E95F689F7}"/>
              </a:ext>
            </a:extLst>
          </p:cNvPr>
          <p:cNvCxnSpPr>
            <a:cxnSpLocks/>
          </p:cNvCxnSpPr>
          <p:nvPr/>
        </p:nvCxnSpPr>
        <p:spPr>
          <a:xfrm>
            <a:off x="6051490" y="5048691"/>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C3D0F928-1BEF-4B32-99A5-A01900B97F69}"/>
              </a:ext>
            </a:extLst>
          </p:cNvPr>
          <p:cNvCxnSpPr>
            <a:cxnSpLocks/>
          </p:cNvCxnSpPr>
          <p:nvPr/>
        </p:nvCxnSpPr>
        <p:spPr>
          <a:xfrm>
            <a:off x="6515258" y="5028412"/>
            <a:ext cx="53397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59" name="Picture 258">
            <a:extLst>
              <a:ext uri="{FF2B5EF4-FFF2-40B4-BE49-F238E27FC236}">
                <a16:creationId xmlns:a16="http://schemas.microsoft.com/office/drawing/2014/main" id="{AEA0E647-9F84-461E-A630-6A2FC259F91F}"/>
              </a:ext>
            </a:extLst>
          </p:cNvPr>
          <p:cNvPicPr>
            <a:picLocks noChangeAspect="1"/>
          </p:cNvPicPr>
          <p:nvPr/>
        </p:nvPicPr>
        <p:blipFill rotWithShape="1">
          <a:blip r:embed="rId9"/>
          <a:srcRect l="51072" t="83550" r="42943" b="11866"/>
          <a:stretch/>
        </p:blipFill>
        <p:spPr>
          <a:xfrm rot="10800000">
            <a:off x="6228729" y="4051619"/>
            <a:ext cx="471832" cy="289112"/>
          </a:xfrm>
          <a:prstGeom prst="rect">
            <a:avLst/>
          </a:prstGeom>
        </p:spPr>
      </p:pic>
      <p:grpSp>
        <p:nvGrpSpPr>
          <p:cNvPr id="260" name="Group 259">
            <a:extLst>
              <a:ext uri="{FF2B5EF4-FFF2-40B4-BE49-F238E27FC236}">
                <a16:creationId xmlns:a16="http://schemas.microsoft.com/office/drawing/2014/main" id="{CA9FD8E4-2A8E-4E0A-855E-367A2B924F85}"/>
              </a:ext>
            </a:extLst>
          </p:cNvPr>
          <p:cNvGrpSpPr/>
          <p:nvPr/>
        </p:nvGrpSpPr>
        <p:grpSpPr>
          <a:xfrm>
            <a:off x="7424331" y="3909583"/>
            <a:ext cx="1503524" cy="1559290"/>
            <a:chOff x="2350524" y="1344156"/>
            <a:chExt cx="1503524" cy="1559290"/>
          </a:xfrm>
        </p:grpSpPr>
        <p:sp>
          <p:nvSpPr>
            <p:cNvPr id="261" name="Rectangle 260">
              <a:extLst>
                <a:ext uri="{FF2B5EF4-FFF2-40B4-BE49-F238E27FC236}">
                  <a16:creationId xmlns:a16="http://schemas.microsoft.com/office/drawing/2014/main" id="{DD90B8D9-0E36-43ED-8CF7-9FDB42328A4D}"/>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2" name="Picture 261">
              <a:extLst>
                <a:ext uri="{FF2B5EF4-FFF2-40B4-BE49-F238E27FC236}">
                  <a16:creationId xmlns:a16="http://schemas.microsoft.com/office/drawing/2014/main" id="{96EB0A8F-F848-4397-87A1-09699C2894AD}"/>
                </a:ext>
              </a:extLst>
            </p:cNvPr>
            <p:cNvPicPr>
              <a:picLocks noChangeAspect="1"/>
            </p:cNvPicPr>
            <p:nvPr/>
          </p:nvPicPr>
          <p:blipFill rotWithShape="1">
            <a:blip r:embed="rId5"/>
            <a:srcRect l="80599" t="69729" r="18173" b="24687"/>
            <a:stretch/>
          </p:blipFill>
          <p:spPr>
            <a:xfrm rot="16200000">
              <a:off x="3542870" y="1812623"/>
              <a:ext cx="123825" cy="498531"/>
            </a:xfrm>
            <a:prstGeom prst="rect">
              <a:avLst/>
            </a:prstGeom>
          </p:spPr>
        </p:pic>
        <p:cxnSp>
          <p:nvCxnSpPr>
            <p:cNvPr id="263" name="Straight Connector 262">
              <a:extLst>
                <a:ext uri="{FF2B5EF4-FFF2-40B4-BE49-F238E27FC236}">
                  <a16:creationId xmlns:a16="http://schemas.microsoft.com/office/drawing/2014/main" id="{0404EC87-AF25-4225-9866-A0B7D1684B54}"/>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315C5D47-2F89-4352-A646-B876632221F5}"/>
                </a:ext>
              </a:extLst>
            </p:cNvPr>
            <p:cNvCxnSpPr>
              <a:cxnSpLocks/>
            </p:cNvCxnSpPr>
            <p:nvPr/>
          </p:nvCxnSpPr>
          <p:spPr>
            <a:xfrm>
              <a:off x="2606543" y="1573198"/>
              <a:ext cx="21120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A452FE68-CBF5-4EE1-B144-336FB743DF7A}"/>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66" name="Picture 265">
              <a:extLst>
                <a:ext uri="{FF2B5EF4-FFF2-40B4-BE49-F238E27FC236}">
                  <a16:creationId xmlns:a16="http://schemas.microsoft.com/office/drawing/2014/main" id="{3B8BAE77-E13B-4625-B31F-FFBF7C141FA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67" name="Straight Connector 266">
              <a:extLst>
                <a:ext uri="{FF2B5EF4-FFF2-40B4-BE49-F238E27FC236}">
                  <a16:creationId xmlns:a16="http://schemas.microsoft.com/office/drawing/2014/main" id="{050D25B8-F42E-49B9-9580-6ED031F28FF1}"/>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7AB3DBB1-A989-4FBA-B3B6-F5F6739CF6CE}"/>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69" name="Picture 268">
            <a:extLst>
              <a:ext uri="{FF2B5EF4-FFF2-40B4-BE49-F238E27FC236}">
                <a16:creationId xmlns:a16="http://schemas.microsoft.com/office/drawing/2014/main" id="{AD3358A6-7C4E-4B10-BD1D-3F065E54A754}"/>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rot="10637474">
            <a:off x="7876310" y="3966002"/>
            <a:ext cx="594577" cy="397965"/>
          </a:xfrm>
          <a:prstGeom prst="rect">
            <a:avLst/>
          </a:prstGeom>
        </p:spPr>
      </p:pic>
      <p:cxnSp>
        <p:nvCxnSpPr>
          <p:cNvPr id="270" name="Straight Connector 269">
            <a:extLst>
              <a:ext uri="{FF2B5EF4-FFF2-40B4-BE49-F238E27FC236}">
                <a16:creationId xmlns:a16="http://schemas.microsoft.com/office/drawing/2014/main" id="{AEDF292B-5394-4029-9BEC-465C924FC058}"/>
              </a:ext>
            </a:extLst>
          </p:cNvPr>
          <p:cNvCxnSpPr>
            <a:cxnSpLocks/>
          </p:cNvCxnSpPr>
          <p:nvPr/>
        </p:nvCxnSpPr>
        <p:spPr>
          <a:xfrm>
            <a:off x="8661643" y="4651097"/>
            <a:ext cx="0" cy="3411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83" name="Picture 82">
            <a:extLst>
              <a:ext uri="{FF2B5EF4-FFF2-40B4-BE49-F238E27FC236}">
                <a16:creationId xmlns:a16="http://schemas.microsoft.com/office/drawing/2014/main" id="{1201FB96-7EE7-4011-B766-68831B3EE611}"/>
              </a:ext>
            </a:extLst>
          </p:cNvPr>
          <p:cNvPicPr>
            <a:picLocks noChangeAspect="1"/>
          </p:cNvPicPr>
          <p:nvPr/>
        </p:nvPicPr>
        <p:blipFill rotWithShape="1">
          <a:blip r:embed="rId10"/>
          <a:srcRect l="66158" t="32461" r="7369" b="46718"/>
          <a:stretch/>
        </p:blipFill>
        <p:spPr>
          <a:xfrm>
            <a:off x="217186" y="3013695"/>
            <a:ext cx="1780066" cy="1120054"/>
          </a:xfrm>
          <a:prstGeom prst="rect">
            <a:avLst/>
          </a:prstGeom>
          <a:ln>
            <a:solidFill>
              <a:schemeClr val="tx1"/>
            </a:solidFill>
          </a:ln>
        </p:spPr>
      </p:pic>
      <p:sp>
        <p:nvSpPr>
          <p:cNvPr id="271" name="Subtitle 2">
            <a:extLst>
              <a:ext uri="{FF2B5EF4-FFF2-40B4-BE49-F238E27FC236}">
                <a16:creationId xmlns:a16="http://schemas.microsoft.com/office/drawing/2014/main" id="{3DD0042C-BD36-4116-9FB2-DAAE515AF2B5}"/>
              </a:ext>
            </a:extLst>
          </p:cNvPr>
          <p:cNvSpPr txBox="1">
            <a:spLocks/>
          </p:cNvSpPr>
          <p:nvPr/>
        </p:nvSpPr>
        <p:spPr>
          <a:xfrm>
            <a:off x="1849766" y="560956"/>
            <a:ext cx="7315141" cy="716556"/>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dirty="0">
                <a:latin typeface="Comic Sans MS" panose="030F0702030302020204" pitchFamily="66" charset="0"/>
              </a:rPr>
              <a:t>Decide if the circuits below are complete or broken, explain your reason for your answer.</a:t>
            </a:r>
          </a:p>
          <a:p>
            <a:r>
              <a:rPr lang="en-GB" sz="1400" dirty="0">
                <a:latin typeface="Comic Sans MS" panose="030F0702030302020204" pitchFamily="66" charset="0"/>
              </a:rPr>
              <a:t>Colour the complete circuit bulbs yellow to show there is power when you are finished.</a:t>
            </a:r>
          </a:p>
        </p:txBody>
      </p:sp>
      <p:sp>
        <p:nvSpPr>
          <p:cNvPr id="279" name="Subtitle 2">
            <a:extLst>
              <a:ext uri="{FF2B5EF4-FFF2-40B4-BE49-F238E27FC236}">
                <a16:creationId xmlns:a16="http://schemas.microsoft.com/office/drawing/2014/main" id="{077F66C4-1AE4-4E4E-8238-430F54934820}"/>
              </a:ext>
            </a:extLst>
          </p:cNvPr>
          <p:cNvSpPr txBox="1">
            <a:spLocks/>
          </p:cNvSpPr>
          <p:nvPr/>
        </p:nvSpPr>
        <p:spPr>
          <a:xfrm>
            <a:off x="3919024" y="2999643"/>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0" name="Subtitle 2">
            <a:extLst>
              <a:ext uri="{FF2B5EF4-FFF2-40B4-BE49-F238E27FC236}">
                <a16:creationId xmlns:a16="http://schemas.microsoft.com/office/drawing/2014/main" id="{5DEFA3AC-D133-4DA4-B86B-076729A162C5}"/>
              </a:ext>
            </a:extLst>
          </p:cNvPr>
          <p:cNvSpPr txBox="1">
            <a:spLocks/>
          </p:cNvSpPr>
          <p:nvPr/>
        </p:nvSpPr>
        <p:spPr>
          <a:xfrm>
            <a:off x="5758392" y="2983776"/>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1" name="Subtitle 2">
            <a:extLst>
              <a:ext uri="{FF2B5EF4-FFF2-40B4-BE49-F238E27FC236}">
                <a16:creationId xmlns:a16="http://schemas.microsoft.com/office/drawing/2014/main" id="{50D43C27-36A2-4EC6-902F-17CD5C1F3C73}"/>
              </a:ext>
            </a:extLst>
          </p:cNvPr>
          <p:cNvSpPr txBox="1">
            <a:spLocks/>
          </p:cNvSpPr>
          <p:nvPr/>
        </p:nvSpPr>
        <p:spPr>
          <a:xfrm>
            <a:off x="7346705" y="2976464"/>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2" name="Subtitle 2">
            <a:extLst>
              <a:ext uri="{FF2B5EF4-FFF2-40B4-BE49-F238E27FC236}">
                <a16:creationId xmlns:a16="http://schemas.microsoft.com/office/drawing/2014/main" id="{7F26AD6B-86E2-4737-85C6-03D59CC60FBD}"/>
              </a:ext>
            </a:extLst>
          </p:cNvPr>
          <p:cNvSpPr txBox="1">
            <a:spLocks/>
          </p:cNvSpPr>
          <p:nvPr/>
        </p:nvSpPr>
        <p:spPr>
          <a:xfrm>
            <a:off x="2209837" y="5697915"/>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3" name="Subtitle 2">
            <a:extLst>
              <a:ext uri="{FF2B5EF4-FFF2-40B4-BE49-F238E27FC236}">
                <a16:creationId xmlns:a16="http://schemas.microsoft.com/office/drawing/2014/main" id="{F056DFCC-477B-4366-8FE0-5B4AD6E6A678}"/>
              </a:ext>
            </a:extLst>
          </p:cNvPr>
          <p:cNvSpPr txBox="1">
            <a:spLocks/>
          </p:cNvSpPr>
          <p:nvPr/>
        </p:nvSpPr>
        <p:spPr>
          <a:xfrm>
            <a:off x="3946633" y="5703883"/>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4" name="Subtitle 2">
            <a:extLst>
              <a:ext uri="{FF2B5EF4-FFF2-40B4-BE49-F238E27FC236}">
                <a16:creationId xmlns:a16="http://schemas.microsoft.com/office/drawing/2014/main" id="{69932E6F-FBB2-46A7-87C4-3328650D612F}"/>
              </a:ext>
            </a:extLst>
          </p:cNvPr>
          <p:cNvSpPr txBox="1">
            <a:spLocks/>
          </p:cNvSpPr>
          <p:nvPr/>
        </p:nvSpPr>
        <p:spPr>
          <a:xfrm>
            <a:off x="5786001" y="5688016"/>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5" name="Subtitle 2">
            <a:extLst>
              <a:ext uri="{FF2B5EF4-FFF2-40B4-BE49-F238E27FC236}">
                <a16:creationId xmlns:a16="http://schemas.microsoft.com/office/drawing/2014/main" id="{5BDDFEC8-BE2C-406D-9EB7-04FA181932AA}"/>
              </a:ext>
            </a:extLst>
          </p:cNvPr>
          <p:cNvSpPr txBox="1">
            <a:spLocks/>
          </p:cNvSpPr>
          <p:nvPr/>
        </p:nvSpPr>
        <p:spPr>
          <a:xfrm>
            <a:off x="7374314" y="5680704"/>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pic>
        <p:nvPicPr>
          <p:cNvPr id="286" name="Picture 285">
            <a:extLst>
              <a:ext uri="{FF2B5EF4-FFF2-40B4-BE49-F238E27FC236}">
                <a16:creationId xmlns:a16="http://schemas.microsoft.com/office/drawing/2014/main" id="{C836E444-0E2E-475C-B119-E395F0D62A29}"/>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3052" y="99698"/>
            <a:ext cx="679450" cy="701675"/>
          </a:xfrm>
          <a:prstGeom prst="rect">
            <a:avLst/>
          </a:prstGeom>
          <a:noFill/>
          <a:ln>
            <a:noFill/>
          </a:ln>
        </p:spPr>
      </p:pic>
    </p:spTree>
    <p:extLst>
      <p:ext uri="{BB962C8B-B14F-4D97-AF65-F5344CB8AC3E}">
        <p14:creationId xmlns:p14="http://schemas.microsoft.com/office/powerpoint/2010/main" val="5782743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BF3B-09EC-459F-A254-35A097360FCB}"/>
              </a:ext>
            </a:extLst>
          </p:cNvPr>
          <p:cNvSpPr>
            <a:spLocks noGrp="1"/>
          </p:cNvSpPr>
          <p:nvPr>
            <p:ph type="ctrTitle"/>
          </p:nvPr>
        </p:nvSpPr>
        <p:spPr>
          <a:xfrm>
            <a:off x="6819841" y="60195"/>
            <a:ext cx="2276475" cy="277649"/>
          </a:xfrm>
        </p:spPr>
        <p:txBody>
          <a:bodyPr>
            <a:normAutofit fontScale="90000"/>
          </a:bodyPr>
          <a:lstStyle/>
          <a:p>
            <a:pPr algn="r"/>
            <a:r>
              <a:rPr lang="en-GB" sz="1600" u="sng" dirty="0">
                <a:latin typeface="Comic Sans MS" panose="030F0702030302020204" pitchFamily="66" charset="0"/>
              </a:rPr>
              <a:t>Friday 26</a:t>
            </a:r>
            <a:r>
              <a:rPr lang="en-GB" sz="1600" u="sng" baseline="30000" dirty="0">
                <a:latin typeface="Comic Sans MS" panose="030F0702030302020204" pitchFamily="66" charset="0"/>
              </a:rPr>
              <a:t>th</a:t>
            </a:r>
            <a:r>
              <a:rPr lang="en-GB" sz="1600" u="sng" dirty="0">
                <a:latin typeface="Comic Sans MS" panose="030F0702030302020204" pitchFamily="66" charset="0"/>
              </a:rPr>
              <a:t> June</a:t>
            </a:r>
          </a:p>
        </p:txBody>
      </p:sp>
      <p:sp>
        <p:nvSpPr>
          <p:cNvPr id="3" name="Subtitle 2">
            <a:extLst>
              <a:ext uri="{FF2B5EF4-FFF2-40B4-BE49-F238E27FC236}">
                <a16:creationId xmlns:a16="http://schemas.microsoft.com/office/drawing/2014/main" id="{9C0FAA7E-22FF-451C-97C4-595FD8C5B3FA}"/>
              </a:ext>
            </a:extLst>
          </p:cNvPr>
          <p:cNvSpPr>
            <a:spLocks noGrp="1"/>
          </p:cNvSpPr>
          <p:nvPr>
            <p:ph type="subTitle" idx="1"/>
          </p:nvPr>
        </p:nvSpPr>
        <p:spPr>
          <a:xfrm>
            <a:off x="287312" y="66344"/>
            <a:ext cx="3638550" cy="471487"/>
          </a:xfrm>
        </p:spPr>
        <p:txBody>
          <a:bodyPr>
            <a:normAutofit/>
          </a:bodyPr>
          <a:lstStyle/>
          <a:p>
            <a:r>
              <a:rPr lang="en-GB" sz="1400" u="sng" dirty="0">
                <a:latin typeface="Comic Sans MS" panose="030F0702030302020204" pitchFamily="66" charset="0"/>
              </a:rPr>
              <a:t>What is a switch?</a:t>
            </a:r>
          </a:p>
        </p:txBody>
      </p:sp>
      <p:sp>
        <p:nvSpPr>
          <p:cNvPr id="4" name="TextBox 3">
            <a:extLst>
              <a:ext uri="{FF2B5EF4-FFF2-40B4-BE49-F238E27FC236}">
                <a16:creationId xmlns:a16="http://schemas.microsoft.com/office/drawing/2014/main" id="{4474ED60-DA06-46B1-B8C7-F242E1AF9A62}"/>
              </a:ext>
            </a:extLst>
          </p:cNvPr>
          <p:cNvSpPr txBox="1"/>
          <p:nvPr/>
        </p:nvSpPr>
        <p:spPr>
          <a:xfrm>
            <a:off x="75636" y="5203470"/>
            <a:ext cx="2060925" cy="1384995"/>
          </a:xfrm>
          <a:prstGeom prst="rect">
            <a:avLst/>
          </a:prstGeom>
          <a:noFill/>
          <a:ln>
            <a:solidFill>
              <a:schemeClr val="tx1"/>
            </a:solidFill>
          </a:ln>
        </p:spPr>
        <p:txBody>
          <a:bodyPr wrap="square" rtlCol="0">
            <a:spAutoFit/>
          </a:bodyPr>
          <a:lstStyle/>
          <a:p>
            <a:r>
              <a:rPr lang="en-GB" sz="1400" u="sng" dirty="0">
                <a:latin typeface="Comic Sans MS" panose="030F0702030302020204" pitchFamily="66" charset="0"/>
              </a:rPr>
              <a:t>Key:</a:t>
            </a:r>
          </a:p>
          <a:p>
            <a:r>
              <a:rPr lang="en-GB" sz="1400" dirty="0">
                <a:latin typeface="Comic Sans MS" panose="030F0702030302020204" pitchFamily="66" charset="0"/>
              </a:rPr>
              <a:t>battery/cell</a:t>
            </a:r>
          </a:p>
          <a:p>
            <a:r>
              <a:rPr lang="en-GB" sz="1400" dirty="0">
                <a:latin typeface="Comic Sans MS" panose="030F0702030302020204" pitchFamily="66" charset="0"/>
              </a:rPr>
              <a:t>wire</a:t>
            </a:r>
          </a:p>
          <a:p>
            <a:r>
              <a:rPr lang="en-GB" sz="1400" dirty="0">
                <a:latin typeface="Comic Sans MS" panose="030F0702030302020204" pitchFamily="66" charset="0"/>
              </a:rPr>
              <a:t>Bulb</a:t>
            </a:r>
          </a:p>
          <a:p>
            <a:r>
              <a:rPr lang="en-GB" sz="1400" dirty="0">
                <a:latin typeface="Comic Sans MS" panose="030F0702030302020204" pitchFamily="66" charset="0"/>
              </a:rPr>
              <a:t>switch </a:t>
            </a:r>
          </a:p>
          <a:p>
            <a:endParaRPr lang="en-GB" sz="1400" dirty="0">
              <a:latin typeface="Comic Sans MS" panose="030F0702030302020204" pitchFamily="66" charset="0"/>
            </a:endParaRPr>
          </a:p>
        </p:txBody>
      </p:sp>
      <p:pic>
        <p:nvPicPr>
          <p:cNvPr id="6" name="Picture 5">
            <a:extLst>
              <a:ext uri="{FF2B5EF4-FFF2-40B4-BE49-F238E27FC236}">
                <a16:creationId xmlns:a16="http://schemas.microsoft.com/office/drawing/2014/main" id="{F206097A-0918-4D78-BF22-E211691AAF5A}"/>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638876" y="5888186"/>
            <a:ext cx="347482" cy="217583"/>
          </a:xfrm>
          <a:prstGeom prst="rect">
            <a:avLst/>
          </a:prstGeom>
        </p:spPr>
      </p:pic>
      <p:pic>
        <p:nvPicPr>
          <p:cNvPr id="7" name="Picture 6">
            <a:extLst>
              <a:ext uri="{FF2B5EF4-FFF2-40B4-BE49-F238E27FC236}">
                <a16:creationId xmlns:a16="http://schemas.microsoft.com/office/drawing/2014/main" id="{C6EF856C-5853-4937-A304-8B400516E575}"/>
              </a:ext>
            </a:extLst>
          </p:cNvPr>
          <p:cNvPicPr>
            <a:picLocks noChangeAspect="1"/>
          </p:cNvPicPr>
          <p:nvPr/>
        </p:nvPicPr>
        <p:blipFill rotWithShape="1">
          <a:blip r:embed="rId4"/>
          <a:srcRect l="67445" t="62917" r="20666" b="36025"/>
          <a:stretch/>
        </p:blipFill>
        <p:spPr>
          <a:xfrm flipV="1">
            <a:off x="618449" y="5732063"/>
            <a:ext cx="577386" cy="75343"/>
          </a:xfrm>
          <a:prstGeom prst="rect">
            <a:avLst/>
          </a:prstGeom>
        </p:spPr>
      </p:pic>
      <p:pic>
        <p:nvPicPr>
          <p:cNvPr id="8" name="Picture 7">
            <a:extLst>
              <a:ext uri="{FF2B5EF4-FFF2-40B4-BE49-F238E27FC236}">
                <a16:creationId xmlns:a16="http://schemas.microsoft.com/office/drawing/2014/main" id="{9E8FD4E9-259A-4EF9-924A-817CAD1682BD}"/>
              </a:ext>
            </a:extLst>
          </p:cNvPr>
          <p:cNvPicPr>
            <a:picLocks noChangeAspect="1"/>
          </p:cNvPicPr>
          <p:nvPr/>
        </p:nvPicPr>
        <p:blipFill rotWithShape="1">
          <a:blip r:embed="rId5"/>
          <a:srcRect l="77111" t="70001" r="14778" b="24687"/>
          <a:stretch/>
        </p:blipFill>
        <p:spPr>
          <a:xfrm>
            <a:off x="1284221" y="5370733"/>
            <a:ext cx="695325" cy="364333"/>
          </a:xfrm>
          <a:prstGeom prst="rect">
            <a:avLst/>
          </a:prstGeom>
        </p:spPr>
      </p:pic>
      <p:grpSp>
        <p:nvGrpSpPr>
          <p:cNvPr id="27" name="Group 26">
            <a:extLst>
              <a:ext uri="{FF2B5EF4-FFF2-40B4-BE49-F238E27FC236}">
                <a16:creationId xmlns:a16="http://schemas.microsoft.com/office/drawing/2014/main" id="{0B7DB413-DC74-4C66-9A88-89E20F5D2F0C}"/>
              </a:ext>
            </a:extLst>
          </p:cNvPr>
          <p:cNvGrpSpPr/>
          <p:nvPr/>
        </p:nvGrpSpPr>
        <p:grpSpPr>
          <a:xfrm>
            <a:off x="2236047" y="1344156"/>
            <a:ext cx="1475814" cy="1559290"/>
            <a:chOff x="2350524" y="1344156"/>
            <a:chExt cx="1475814" cy="1559290"/>
          </a:xfrm>
        </p:grpSpPr>
        <p:sp>
          <p:nvSpPr>
            <p:cNvPr id="13" name="Rectangle 12">
              <a:extLst>
                <a:ext uri="{FF2B5EF4-FFF2-40B4-BE49-F238E27FC236}">
                  <a16:creationId xmlns:a16="http://schemas.microsoft.com/office/drawing/2014/main" id="{BD9CA470-EFDB-4C42-BE73-FDE7CC52070C}"/>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86317EC7-5BCB-492E-ADE9-B381AB53D35E}"/>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17" name="Straight Connector 16">
              <a:extLst>
                <a:ext uri="{FF2B5EF4-FFF2-40B4-BE49-F238E27FC236}">
                  <a16:creationId xmlns:a16="http://schemas.microsoft.com/office/drawing/2014/main" id="{E7BCE5CF-1424-4C3A-AFD5-12A40EC1F92F}"/>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1557E4E-C0C5-4376-B363-BF4461682CE0}"/>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6DBEC3E-5873-4971-8A8E-A8402F9B5288}"/>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2" name="Picture 21">
              <a:extLst>
                <a:ext uri="{FF2B5EF4-FFF2-40B4-BE49-F238E27FC236}">
                  <a16:creationId xmlns:a16="http://schemas.microsoft.com/office/drawing/2014/main" id="{0E1113F7-0A36-4B06-81E2-3DD756F9C100}"/>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3" name="Straight Connector 22">
              <a:extLst>
                <a:ext uri="{FF2B5EF4-FFF2-40B4-BE49-F238E27FC236}">
                  <a16:creationId xmlns:a16="http://schemas.microsoft.com/office/drawing/2014/main" id="{AD4C1241-EEA7-4998-AFB5-06B3D9AF04B7}"/>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C5E4696-C28F-4F45-B9DA-966CD10BF5A4}"/>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FB7E1734-0B3E-449E-A913-01F9D2D17595}"/>
              </a:ext>
            </a:extLst>
          </p:cNvPr>
          <p:cNvGrpSpPr/>
          <p:nvPr/>
        </p:nvGrpSpPr>
        <p:grpSpPr>
          <a:xfrm>
            <a:off x="4034856" y="1333883"/>
            <a:ext cx="1413801" cy="1559290"/>
            <a:chOff x="2412537" y="1344156"/>
            <a:chExt cx="1413801" cy="1559290"/>
          </a:xfrm>
        </p:grpSpPr>
        <p:sp>
          <p:nvSpPr>
            <p:cNvPr id="29" name="Rectangle 28">
              <a:extLst>
                <a:ext uri="{FF2B5EF4-FFF2-40B4-BE49-F238E27FC236}">
                  <a16:creationId xmlns:a16="http://schemas.microsoft.com/office/drawing/2014/main" id="{948FDB93-A722-48C5-92C4-7A9B5BFE5C6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FD798F44-AFF5-494E-827E-E434AAAF1362}"/>
                </a:ext>
              </a:extLst>
            </p:cNvPr>
            <p:cNvPicPr>
              <a:picLocks noChangeAspect="1"/>
            </p:cNvPicPr>
            <p:nvPr/>
          </p:nvPicPr>
          <p:blipFill rotWithShape="1">
            <a:blip r:embed="rId5"/>
            <a:srcRect l="80599" t="69729" r="18173" b="24687"/>
            <a:stretch/>
          </p:blipFill>
          <p:spPr>
            <a:xfrm>
              <a:off x="3028950" y="1355122"/>
              <a:ext cx="123825" cy="498531"/>
            </a:xfrm>
            <a:prstGeom prst="rect">
              <a:avLst/>
            </a:prstGeom>
          </p:spPr>
        </p:pic>
        <p:cxnSp>
          <p:nvCxnSpPr>
            <p:cNvPr id="31" name="Straight Connector 30">
              <a:extLst>
                <a:ext uri="{FF2B5EF4-FFF2-40B4-BE49-F238E27FC236}">
                  <a16:creationId xmlns:a16="http://schemas.microsoft.com/office/drawing/2014/main" id="{53A31320-1668-403B-98B2-C53A40B695B1}"/>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20ACE5-BAD3-4149-BB41-B4A56D61AF7B}"/>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34" name="Picture 33">
              <a:extLst>
                <a:ext uri="{FF2B5EF4-FFF2-40B4-BE49-F238E27FC236}">
                  <a16:creationId xmlns:a16="http://schemas.microsoft.com/office/drawing/2014/main" id="{FECEE305-5A9A-45CC-B79D-26374B16682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3190815" y="2257457"/>
              <a:ext cx="467222" cy="292560"/>
            </a:xfrm>
            <a:prstGeom prst="rect">
              <a:avLst/>
            </a:prstGeom>
          </p:spPr>
        </p:pic>
        <p:cxnSp>
          <p:nvCxnSpPr>
            <p:cNvPr id="35" name="Straight Connector 34">
              <a:extLst>
                <a:ext uri="{FF2B5EF4-FFF2-40B4-BE49-F238E27FC236}">
                  <a16:creationId xmlns:a16="http://schemas.microsoft.com/office/drawing/2014/main" id="{06C13CEC-3866-4D44-82E4-7B0C97291530}"/>
                </a:ext>
              </a:extLst>
            </p:cNvPr>
            <p:cNvCxnSpPr>
              <a:cxnSpLocks/>
            </p:cNvCxnSpPr>
            <p:nvPr/>
          </p:nvCxnSpPr>
          <p:spPr>
            <a:xfrm>
              <a:off x="2598220" y="2470764"/>
              <a:ext cx="7200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49AD5-A8CF-4FA8-9BC2-63E076024CD7}"/>
                </a:ext>
              </a:extLst>
            </p:cNvPr>
            <p:cNvCxnSpPr>
              <a:cxnSpLocks/>
            </p:cNvCxnSpPr>
            <p:nvPr/>
          </p:nvCxnSpPr>
          <p:spPr>
            <a:xfrm>
              <a:off x="3557638" y="1556695"/>
              <a:ext cx="0" cy="75732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6" name="Subtitle 2">
            <a:extLst>
              <a:ext uri="{FF2B5EF4-FFF2-40B4-BE49-F238E27FC236}">
                <a16:creationId xmlns:a16="http://schemas.microsoft.com/office/drawing/2014/main" id="{6D66BCF5-D6E3-4346-8CF8-1EBE8D28F249}"/>
              </a:ext>
            </a:extLst>
          </p:cNvPr>
          <p:cNvSpPr txBox="1">
            <a:spLocks/>
          </p:cNvSpPr>
          <p:nvPr/>
        </p:nvSpPr>
        <p:spPr>
          <a:xfrm>
            <a:off x="2182228" y="2993675"/>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144" name="Subtitle 2">
            <a:extLst>
              <a:ext uri="{FF2B5EF4-FFF2-40B4-BE49-F238E27FC236}">
                <a16:creationId xmlns:a16="http://schemas.microsoft.com/office/drawing/2014/main" id="{77E54D3D-E3B0-4528-B93D-B1AC39564FFB}"/>
              </a:ext>
            </a:extLst>
          </p:cNvPr>
          <p:cNvSpPr txBox="1">
            <a:spLocks/>
          </p:cNvSpPr>
          <p:nvPr/>
        </p:nvSpPr>
        <p:spPr>
          <a:xfrm>
            <a:off x="-86800" y="60832"/>
            <a:ext cx="802250" cy="47148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u="sng" dirty="0">
                <a:latin typeface="Comic Sans MS" panose="030F0702030302020204" pitchFamily="66" charset="0"/>
              </a:rPr>
              <a:t>Hot</a:t>
            </a:r>
          </a:p>
        </p:txBody>
      </p:sp>
      <p:sp>
        <p:nvSpPr>
          <p:cNvPr id="145" name="Subtitle 2">
            <a:extLst>
              <a:ext uri="{FF2B5EF4-FFF2-40B4-BE49-F238E27FC236}">
                <a16:creationId xmlns:a16="http://schemas.microsoft.com/office/drawing/2014/main" id="{DE5A0351-D1EF-471A-8846-4799D32EC94B}"/>
              </a:ext>
            </a:extLst>
          </p:cNvPr>
          <p:cNvSpPr txBox="1">
            <a:spLocks/>
          </p:cNvSpPr>
          <p:nvPr/>
        </p:nvSpPr>
        <p:spPr>
          <a:xfrm>
            <a:off x="208093" y="1272082"/>
            <a:ext cx="1792060" cy="1674969"/>
          </a:xfrm>
          <a:prstGeom prst="rect">
            <a:avLst/>
          </a:prstGeom>
          <a:ln>
            <a:solidFill>
              <a:schemeClr val="tx1"/>
            </a:solidFill>
          </a:ln>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dirty="0">
                <a:latin typeface="Comic Sans MS" panose="030F0702030302020204" pitchFamily="66" charset="0"/>
              </a:rPr>
              <a:t>Below is a simple everyday circuit, containing a bulb, battery and switch. The bulb is lit up because the switch is closed (therefore it is on). The circuit is complete.</a:t>
            </a:r>
          </a:p>
        </p:txBody>
      </p:sp>
      <p:pic>
        <p:nvPicPr>
          <p:cNvPr id="95" name="Picture 94">
            <a:extLst>
              <a:ext uri="{FF2B5EF4-FFF2-40B4-BE49-F238E27FC236}">
                <a16:creationId xmlns:a16="http://schemas.microsoft.com/office/drawing/2014/main" id="{578D5205-4108-41BA-A05D-278A94DB36A7}"/>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rot="5400000">
            <a:off x="3220983" y="1975292"/>
            <a:ext cx="594577" cy="397965"/>
          </a:xfrm>
          <a:prstGeom prst="rect">
            <a:avLst/>
          </a:prstGeom>
        </p:spPr>
      </p:pic>
      <p:pic>
        <p:nvPicPr>
          <p:cNvPr id="96" name="Picture 95">
            <a:extLst>
              <a:ext uri="{FF2B5EF4-FFF2-40B4-BE49-F238E27FC236}">
                <a16:creationId xmlns:a16="http://schemas.microsoft.com/office/drawing/2014/main" id="{07CE170A-5545-4351-AE68-EF2E94F4AA01}"/>
              </a:ext>
            </a:extLst>
          </p:cNvPr>
          <p:cNvPicPr>
            <a:picLocks noChangeAspect="1"/>
          </p:cNvPicPr>
          <p:nvPr/>
        </p:nvPicPr>
        <p:blipFill rotWithShape="1">
          <a:blip r:embed="rId8"/>
          <a:srcRect l="51072" t="83550" r="42943" b="11866"/>
          <a:stretch/>
        </p:blipFill>
        <p:spPr>
          <a:xfrm>
            <a:off x="751459" y="6054474"/>
            <a:ext cx="630348" cy="386242"/>
          </a:xfrm>
          <a:prstGeom prst="rect">
            <a:avLst/>
          </a:prstGeom>
        </p:spPr>
      </p:pic>
      <p:pic>
        <p:nvPicPr>
          <p:cNvPr id="119" name="Picture 118">
            <a:extLst>
              <a:ext uri="{FF2B5EF4-FFF2-40B4-BE49-F238E27FC236}">
                <a16:creationId xmlns:a16="http://schemas.microsoft.com/office/drawing/2014/main" id="{7CA9025D-1395-4159-A32F-FB46107EC3DB}"/>
              </a:ext>
            </a:extLst>
          </p:cNvPr>
          <p:cNvPicPr>
            <a:picLocks noChangeAspect="1"/>
          </p:cNvPicPr>
          <p:nvPr/>
        </p:nvPicPr>
        <p:blipFill rotWithShape="1">
          <a:blip r:embed="rId9"/>
          <a:srcRect l="51072" t="83550" r="42943" b="11866"/>
          <a:stretch/>
        </p:blipFill>
        <p:spPr>
          <a:xfrm rot="16200000">
            <a:off x="4018393" y="2065780"/>
            <a:ext cx="471832" cy="289112"/>
          </a:xfrm>
          <a:prstGeom prst="rect">
            <a:avLst/>
          </a:prstGeom>
        </p:spPr>
      </p:pic>
      <p:cxnSp>
        <p:nvCxnSpPr>
          <p:cNvPr id="129" name="Straight Connector 128">
            <a:extLst>
              <a:ext uri="{FF2B5EF4-FFF2-40B4-BE49-F238E27FC236}">
                <a16:creationId xmlns:a16="http://schemas.microsoft.com/office/drawing/2014/main" id="{E75E5261-9A9A-48BB-882A-0EB93523E5B6}"/>
              </a:ext>
            </a:extLst>
          </p:cNvPr>
          <p:cNvCxnSpPr>
            <a:cxnSpLocks/>
          </p:cNvCxnSpPr>
          <p:nvPr/>
        </p:nvCxnSpPr>
        <p:spPr>
          <a:xfrm>
            <a:off x="4228862" y="1546422"/>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3" name="Group 132">
            <a:extLst>
              <a:ext uri="{FF2B5EF4-FFF2-40B4-BE49-F238E27FC236}">
                <a16:creationId xmlns:a16="http://schemas.microsoft.com/office/drawing/2014/main" id="{385D27D8-7844-45AE-99B6-CA336A103744}"/>
              </a:ext>
            </a:extLst>
          </p:cNvPr>
          <p:cNvGrpSpPr/>
          <p:nvPr/>
        </p:nvGrpSpPr>
        <p:grpSpPr>
          <a:xfrm>
            <a:off x="5853520" y="1329922"/>
            <a:ext cx="1413801" cy="1559290"/>
            <a:chOff x="2412537" y="1344156"/>
            <a:chExt cx="1413801" cy="1559290"/>
          </a:xfrm>
        </p:grpSpPr>
        <p:sp>
          <p:nvSpPr>
            <p:cNvPr id="134" name="Rectangle 133">
              <a:extLst>
                <a:ext uri="{FF2B5EF4-FFF2-40B4-BE49-F238E27FC236}">
                  <a16:creationId xmlns:a16="http://schemas.microsoft.com/office/drawing/2014/main" id="{0B23C459-3957-4296-AEA7-7D2E20CBC1BF}"/>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5" name="Picture 134">
              <a:extLst>
                <a:ext uri="{FF2B5EF4-FFF2-40B4-BE49-F238E27FC236}">
                  <a16:creationId xmlns:a16="http://schemas.microsoft.com/office/drawing/2014/main" id="{47060C0D-1C09-4764-A093-5DBCD3813C72}"/>
                </a:ext>
              </a:extLst>
            </p:cNvPr>
            <p:cNvPicPr>
              <a:picLocks noChangeAspect="1"/>
            </p:cNvPicPr>
            <p:nvPr/>
          </p:nvPicPr>
          <p:blipFill rotWithShape="1">
            <a:blip r:embed="rId5"/>
            <a:srcRect l="80599" t="69729" r="18173" b="24687"/>
            <a:stretch/>
          </p:blipFill>
          <p:spPr>
            <a:xfrm>
              <a:off x="2768420" y="2194692"/>
              <a:ext cx="123825" cy="498531"/>
            </a:xfrm>
            <a:prstGeom prst="rect">
              <a:avLst/>
            </a:prstGeom>
          </p:spPr>
        </p:pic>
        <p:cxnSp>
          <p:nvCxnSpPr>
            <p:cNvPr id="146" name="Straight Connector 145">
              <a:extLst>
                <a:ext uri="{FF2B5EF4-FFF2-40B4-BE49-F238E27FC236}">
                  <a16:creationId xmlns:a16="http://schemas.microsoft.com/office/drawing/2014/main" id="{AC78750F-887C-44B5-947A-98017D2CD8B7}"/>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18EB7560-7FA0-4516-8301-20878DA7CFD4}"/>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48" name="Picture 147">
              <a:extLst>
                <a:ext uri="{FF2B5EF4-FFF2-40B4-BE49-F238E27FC236}">
                  <a16:creationId xmlns:a16="http://schemas.microsoft.com/office/drawing/2014/main" id="{CBB9FF41-97A8-4ACF-A446-E4F3B92AF4B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65614" y="1445540"/>
              <a:ext cx="467222" cy="292560"/>
            </a:xfrm>
            <a:prstGeom prst="rect">
              <a:avLst/>
            </a:prstGeom>
          </p:spPr>
        </p:pic>
        <p:cxnSp>
          <p:nvCxnSpPr>
            <p:cNvPr id="149" name="Straight Connector 148">
              <a:extLst>
                <a:ext uri="{FF2B5EF4-FFF2-40B4-BE49-F238E27FC236}">
                  <a16:creationId xmlns:a16="http://schemas.microsoft.com/office/drawing/2014/main" id="{BF57B6F7-4649-400C-8EC0-CA421117BCAD}"/>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4E95C378-491F-4F3D-A1C8-3195B2B41F9F}"/>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2" name="Straight Connector 151">
            <a:extLst>
              <a:ext uri="{FF2B5EF4-FFF2-40B4-BE49-F238E27FC236}">
                <a16:creationId xmlns:a16="http://schemas.microsoft.com/office/drawing/2014/main" id="{3C992D2C-9626-4366-93A9-C69E05C9CF65}"/>
              </a:ext>
            </a:extLst>
          </p:cNvPr>
          <p:cNvCxnSpPr>
            <a:cxnSpLocks/>
            <a:stCxn id="135" idx="3"/>
          </p:cNvCxnSpPr>
          <p:nvPr/>
        </p:nvCxnSpPr>
        <p:spPr>
          <a:xfrm flipV="1">
            <a:off x="6333228" y="2428312"/>
            <a:ext cx="201312" cy="14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53" name="Picture 152">
            <a:extLst>
              <a:ext uri="{FF2B5EF4-FFF2-40B4-BE49-F238E27FC236}">
                <a16:creationId xmlns:a16="http://schemas.microsoft.com/office/drawing/2014/main" id="{BD1BF178-D6F3-48B7-8CDA-D8A6F6888B30}"/>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a:off x="6436849" y="2194525"/>
            <a:ext cx="594577" cy="397965"/>
          </a:xfrm>
          <a:prstGeom prst="rect">
            <a:avLst/>
          </a:prstGeom>
        </p:spPr>
      </p:pic>
      <p:cxnSp>
        <p:nvCxnSpPr>
          <p:cNvPr id="154" name="Straight Connector 153">
            <a:extLst>
              <a:ext uri="{FF2B5EF4-FFF2-40B4-BE49-F238E27FC236}">
                <a16:creationId xmlns:a16="http://schemas.microsoft.com/office/drawing/2014/main" id="{475BA6C4-9EDB-4A60-B23A-99B19702A017}"/>
              </a:ext>
            </a:extLst>
          </p:cNvPr>
          <p:cNvCxnSpPr>
            <a:cxnSpLocks/>
          </p:cNvCxnSpPr>
          <p:nvPr/>
        </p:nvCxnSpPr>
        <p:spPr>
          <a:xfrm>
            <a:off x="6037893" y="2426859"/>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79" name="Group 178">
            <a:extLst>
              <a:ext uri="{FF2B5EF4-FFF2-40B4-BE49-F238E27FC236}">
                <a16:creationId xmlns:a16="http://schemas.microsoft.com/office/drawing/2014/main" id="{51F6991C-629B-43C5-8418-FFDBD68C10A5}"/>
              </a:ext>
            </a:extLst>
          </p:cNvPr>
          <p:cNvGrpSpPr/>
          <p:nvPr/>
        </p:nvGrpSpPr>
        <p:grpSpPr>
          <a:xfrm>
            <a:off x="7432262" y="1309655"/>
            <a:ext cx="1413801" cy="1559290"/>
            <a:chOff x="2412537" y="1344156"/>
            <a:chExt cx="1413801" cy="1559290"/>
          </a:xfrm>
        </p:grpSpPr>
        <p:sp>
          <p:nvSpPr>
            <p:cNvPr id="180" name="Rectangle 179">
              <a:extLst>
                <a:ext uri="{FF2B5EF4-FFF2-40B4-BE49-F238E27FC236}">
                  <a16:creationId xmlns:a16="http://schemas.microsoft.com/office/drawing/2014/main" id="{E7B8A9A4-3DE2-4EB1-88B9-90F4F5CF265B}"/>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2" name="Straight Connector 181">
              <a:extLst>
                <a:ext uri="{FF2B5EF4-FFF2-40B4-BE49-F238E27FC236}">
                  <a16:creationId xmlns:a16="http://schemas.microsoft.com/office/drawing/2014/main" id="{33301264-697C-49DB-AD84-921B36057612}"/>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90B4CA62-EE05-432C-9605-ECA7E70B1189}"/>
                </a:ext>
              </a:extLst>
            </p:cNvPr>
            <p:cNvCxnSpPr>
              <a:cxnSpLocks/>
            </p:cNvCxnSpPr>
            <p:nvPr/>
          </p:nvCxnSpPr>
          <p:spPr>
            <a:xfrm>
              <a:off x="2606543" y="1573198"/>
              <a:ext cx="13119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4" name="Picture 183">
              <a:extLst>
                <a:ext uri="{FF2B5EF4-FFF2-40B4-BE49-F238E27FC236}">
                  <a16:creationId xmlns:a16="http://schemas.microsoft.com/office/drawing/2014/main" id="{0088AC68-1AE8-4AAE-A96A-E01CC42E784D}"/>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639356" y="2293139"/>
              <a:ext cx="467222" cy="292560"/>
            </a:xfrm>
            <a:prstGeom prst="rect">
              <a:avLst/>
            </a:prstGeom>
          </p:spPr>
        </p:pic>
        <p:cxnSp>
          <p:nvCxnSpPr>
            <p:cNvPr id="185" name="Straight Connector 184">
              <a:extLst>
                <a:ext uri="{FF2B5EF4-FFF2-40B4-BE49-F238E27FC236}">
                  <a16:creationId xmlns:a16="http://schemas.microsoft.com/office/drawing/2014/main" id="{7F0D5685-682C-4B05-92FD-B7999692D0FD}"/>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A1DCCE6-C705-42B7-9A20-844D6193C07E}"/>
                </a:ext>
              </a:extLst>
            </p:cNvPr>
            <p:cNvCxnSpPr>
              <a:cxnSpLocks/>
            </p:cNvCxnSpPr>
            <p:nvPr/>
          </p:nvCxnSpPr>
          <p:spPr>
            <a:xfrm>
              <a:off x="3575181" y="2158302"/>
              <a:ext cx="0" cy="2868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87" name="Straight Connector 186">
            <a:extLst>
              <a:ext uri="{FF2B5EF4-FFF2-40B4-BE49-F238E27FC236}">
                <a16:creationId xmlns:a16="http://schemas.microsoft.com/office/drawing/2014/main" id="{04DE7BBA-AB76-4700-9A98-3783373374DD}"/>
              </a:ext>
            </a:extLst>
          </p:cNvPr>
          <p:cNvCxnSpPr>
            <a:cxnSpLocks/>
          </p:cNvCxnSpPr>
          <p:nvPr/>
        </p:nvCxnSpPr>
        <p:spPr>
          <a:xfrm>
            <a:off x="8594906" y="1536403"/>
            <a:ext cx="1" cy="4771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88" name="Picture 187">
            <a:extLst>
              <a:ext uri="{FF2B5EF4-FFF2-40B4-BE49-F238E27FC236}">
                <a16:creationId xmlns:a16="http://schemas.microsoft.com/office/drawing/2014/main" id="{62000006-0486-46DC-A8E0-0B4150F7D539}"/>
              </a:ext>
            </a:extLst>
          </p:cNvPr>
          <p:cNvPicPr>
            <a:picLocks noChangeAspect="1"/>
          </p:cNvPicPr>
          <p:nvPr/>
        </p:nvPicPr>
        <p:blipFill rotWithShape="1">
          <a:blip r:embed="rId9"/>
          <a:srcRect l="51072" t="83550" r="42943" b="11866"/>
          <a:stretch/>
        </p:blipFill>
        <p:spPr>
          <a:xfrm rot="10800000">
            <a:off x="7743073" y="1391847"/>
            <a:ext cx="471832" cy="289112"/>
          </a:xfrm>
          <a:prstGeom prst="rect">
            <a:avLst/>
          </a:prstGeom>
        </p:spPr>
      </p:pic>
      <p:cxnSp>
        <p:nvCxnSpPr>
          <p:cNvPr id="189" name="Straight Connector 188">
            <a:extLst>
              <a:ext uri="{FF2B5EF4-FFF2-40B4-BE49-F238E27FC236}">
                <a16:creationId xmlns:a16="http://schemas.microsoft.com/office/drawing/2014/main" id="{BFF82719-73D0-4A24-8394-9CE3D4D736D4}"/>
              </a:ext>
            </a:extLst>
          </p:cNvPr>
          <p:cNvCxnSpPr>
            <a:cxnSpLocks/>
          </p:cNvCxnSpPr>
          <p:nvPr/>
        </p:nvCxnSpPr>
        <p:spPr>
          <a:xfrm>
            <a:off x="8047538" y="2393464"/>
            <a:ext cx="566558" cy="1501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D7317B76-E547-4A8B-A6D5-AAEF61E6D887}"/>
              </a:ext>
            </a:extLst>
          </p:cNvPr>
          <p:cNvCxnSpPr>
            <a:cxnSpLocks/>
          </p:cNvCxnSpPr>
          <p:nvPr/>
        </p:nvCxnSpPr>
        <p:spPr>
          <a:xfrm>
            <a:off x="7635451" y="2408483"/>
            <a:ext cx="12200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1" name="Group 190">
            <a:extLst>
              <a:ext uri="{FF2B5EF4-FFF2-40B4-BE49-F238E27FC236}">
                <a16:creationId xmlns:a16="http://schemas.microsoft.com/office/drawing/2014/main" id="{18231A83-F366-4F75-BC33-411743C9E874}"/>
              </a:ext>
            </a:extLst>
          </p:cNvPr>
          <p:cNvGrpSpPr/>
          <p:nvPr/>
        </p:nvGrpSpPr>
        <p:grpSpPr>
          <a:xfrm>
            <a:off x="2136561" y="3997993"/>
            <a:ext cx="1475814" cy="1559290"/>
            <a:chOff x="2350524" y="1344156"/>
            <a:chExt cx="1475814" cy="1559290"/>
          </a:xfrm>
        </p:grpSpPr>
        <p:sp>
          <p:nvSpPr>
            <p:cNvPr id="192" name="Rectangle 191">
              <a:extLst>
                <a:ext uri="{FF2B5EF4-FFF2-40B4-BE49-F238E27FC236}">
                  <a16:creationId xmlns:a16="http://schemas.microsoft.com/office/drawing/2014/main" id="{1E216E6F-087F-46C2-89C2-98012CA62FEF}"/>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94" name="Straight Connector 193">
              <a:extLst>
                <a:ext uri="{FF2B5EF4-FFF2-40B4-BE49-F238E27FC236}">
                  <a16:creationId xmlns:a16="http://schemas.microsoft.com/office/drawing/2014/main" id="{07EE0711-6EC3-4904-9F51-C61B75ABA536}"/>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38598E09-D4A3-4DE9-ACDF-9843A1E3D581}"/>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B27FFF3B-DC5F-4BA0-93C8-0EB429480717}"/>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97" name="Picture 196">
              <a:extLst>
                <a:ext uri="{FF2B5EF4-FFF2-40B4-BE49-F238E27FC236}">
                  <a16:creationId xmlns:a16="http://schemas.microsoft.com/office/drawing/2014/main" id="{6A0C5FFB-41A5-4D91-BCFC-DA92AABA8DB1}"/>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198" name="Straight Connector 197">
              <a:extLst>
                <a:ext uri="{FF2B5EF4-FFF2-40B4-BE49-F238E27FC236}">
                  <a16:creationId xmlns:a16="http://schemas.microsoft.com/office/drawing/2014/main" id="{5613F89E-37DF-4BF6-9D42-FEBB7186FB40}"/>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A11B80B5-3D12-443C-9293-CF1752BD9FCF}"/>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01" name="Picture 200">
            <a:extLst>
              <a:ext uri="{FF2B5EF4-FFF2-40B4-BE49-F238E27FC236}">
                <a16:creationId xmlns:a16="http://schemas.microsoft.com/office/drawing/2014/main" id="{0001CFA6-C786-4E1D-86B7-142BF7E94933}"/>
              </a:ext>
            </a:extLst>
          </p:cNvPr>
          <p:cNvPicPr>
            <a:picLocks noChangeAspect="1"/>
          </p:cNvPicPr>
          <p:nvPr/>
        </p:nvPicPr>
        <p:blipFill rotWithShape="1">
          <a:blip r:embed="rId9"/>
          <a:srcRect l="51072" t="83550" r="42943" b="11866"/>
          <a:stretch/>
        </p:blipFill>
        <p:spPr>
          <a:xfrm rot="5400000">
            <a:off x="3117979" y="4692902"/>
            <a:ext cx="486480" cy="289112"/>
          </a:xfrm>
          <a:prstGeom prst="rect">
            <a:avLst/>
          </a:prstGeom>
        </p:spPr>
      </p:pic>
      <p:grpSp>
        <p:nvGrpSpPr>
          <p:cNvPr id="225" name="Group 224">
            <a:extLst>
              <a:ext uri="{FF2B5EF4-FFF2-40B4-BE49-F238E27FC236}">
                <a16:creationId xmlns:a16="http://schemas.microsoft.com/office/drawing/2014/main" id="{31FEB0E1-BE3D-4B0E-998B-DA1D940D3B7F}"/>
              </a:ext>
            </a:extLst>
          </p:cNvPr>
          <p:cNvGrpSpPr/>
          <p:nvPr/>
        </p:nvGrpSpPr>
        <p:grpSpPr>
          <a:xfrm>
            <a:off x="4068193" y="3964827"/>
            <a:ext cx="1413801" cy="1559290"/>
            <a:chOff x="2412537" y="1344156"/>
            <a:chExt cx="1413801" cy="1559290"/>
          </a:xfrm>
        </p:grpSpPr>
        <p:sp>
          <p:nvSpPr>
            <p:cNvPr id="226" name="Rectangle 225">
              <a:extLst>
                <a:ext uri="{FF2B5EF4-FFF2-40B4-BE49-F238E27FC236}">
                  <a16:creationId xmlns:a16="http://schemas.microsoft.com/office/drawing/2014/main" id="{6DBEE481-9A22-4C58-AAC6-55CB44608B5A}"/>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8" name="Straight Connector 227">
              <a:extLst>
                <a:ext uri="{FF2B5EF4-FFF2-40B4-BE49-F238E27FC236}">
                  <a16:creationId xmlns:a16="http://schemas.microsoft.com/office/drawing/2014/main" id="{3C3713F3-583B-4C55-8EF8-00C13FC4D857}"/>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08B4570E-7C62-4F15-9543-F57A3A92CBEF}"/>
                </a:ext>
              </a:extLst>
            </p:cNvPr>
            <p:cNvCxnSpPr>
              <a:cxnSpLocks/>
            </p:cNvCxnSpPr>
            <p:nvPr/>
          </p:nvCxnSpPr>
          <p:spPr>
            <a:xfrm>
              <a:off x="2606543"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30" name="Picture 229">
              <a:extLst>
                <a:ext uri="{FF2B5EF4-FFF2-40B4-BE49-F238E27FC236}">
                  <a16:creationId xmlns:a16="http://schemas.microsoft.com/office/drawing/2014/main" id="{686E8F55-0D8E-49A4-B71E-E9A1EC8555DB}"/>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865614" y="1445540"/>
              <a:ext cx="467222" cy="292560"/>
            </a:xfrm>
            <a:prstGeom prst="rect">
              <a:avLst/>
            </a:prstGeom>
          </p:spPr>
        </p:pic>
        <p:cxnSp>
          <p:nvCxnSpPr>
            <p:cNvPr id="231" name="Straight Connector 230">
              <a:extLst>
                <a:ext uri="{FF2B5EF4-FFF2-40B4-BE49-F238E27FC236}">
                  <a16:creationId xmlns:a16="http://schemas.microsoft.com/office/drawing/2014/main" id="{A37790FD-5FE2-4E5E-824E-01165E40191E}"/>
                </a:ext>
              </a:extLst>
            </p:cNvPr>
            <p:cNvCxnSpPr>
              <a:cxnSpLocks/>
            </p:cNvCxnSpPr>
            <p:nvPr/>
          </p:nvCxnSpPr>
          <p:spPr>
            <a:xfrm>
              <a:off x="2622949" y="1570904"/>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06FD02B2-77B4-4DC3-8B0E-D06902348836}"/>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33" name="Straight Connector 232">
            <a:extLst>
              <a:ext uri="{FF2B5EF4-FFF2-40B4-BE49-F238E27FC236}">
                <a16:creationId xmlns:a16="http://schemas.microsoft.com/office/drawing/2014/main" id="{78EB3A1B-9880-401C-A6F6-87D1AE8C38A5}"/>
              </a:ext>
            </a:extLst>
          </p:cNvPr>
          <p:cNvCxnSpPr>
            <a:cxnSpLocks/>
          </p:cNvCxnSpPr>
          <p:nvPr/>
        </p:nvCxnSpPr>
        <p:spPr>
          <a:xfrm>
            <a:off x="4562802" y="5063217"/>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34" name="Picture 233">
            <a:extLst>
              <a:ext uri="{FF2B5EF4-FFF2-40B4-BE49-F238E27FC236}">
                <a16:creationId xmlns:a16="http://schemas.microsoft.com/office/drawing/2014/main" id="{02E7DC40-2CA7-479F-B43F-99EF0F44E5CD}"/>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a:off x="4651522" y="4829430"/>
            <a:ext cx="594577" cy="397965"/>
          </a:xfrm>
          <a:prstGeom prst="rect">
            <a:avLst/>
          </a:prstGeom>
        </p:spPr>
      </p:pic>
      <p:cxnSp>
        <p:nvCxnSpPr>
          <p:cNvPr id="235" name="Straight Connector 234">
            <a:extLst>
              <a:ext uri="{FF2B5EF4-FFF2-40B4-BE49-F238E27FC236}">
                <a16:creationId xmlns:a16="http://schemas.microsoft.com/office/drawing/2014/main" id="{F16D4151-57B1-4C30-9350-2C0897EA459E}"/>
              </a:ext>
            </a:extLst>
          </p:cNvPr>
          <p:cNvCxnSpPr>
            <a:cxnSpLocks/>
          </p:cNvCxnSpPr>
          <p:nvPr/>
        </p:nvCxnSpPr>
        <p:spPr>
          <a:xfrm>
            <a:off x="4252566" y="5061764"/>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48" name="Group 247">
            <a:extLst>
              <a:ext uri="{FF2B5EF4-FFF2-40B4-BE49-F238E27FC236}">
                <a16:creationId xmlns:a16="http://schemas.microsoft.com/office/drawing/2014/main" id="{620EAAD1-8037-4D0A-A09D-7166CF552E56}"/>
              </a:ext>
            </a:extLst>
          </p:cNvPr>
          <p:cNvGrpSpPr/>
          <p:nvPr/>
        </p:nvGrpSpPr>
        <p:grpSpPr>
          <a:xfrm>
            <a:off x="5819815" y="3955555"/>
            <a:ext cx="1452175" cy="1559290"/>
            <a:chOff x="2374163" y="1344156"/>
            <a:chExt cx="1452175" cy="1559290"/>
          </a:xfrm>
        </p:grpSpPr>
        <p:sp>
          <p:nvSpPr>
            <p:cNvPr id="249" name="Rectangle 248">
              <a:extLst>
                <a:ext uri="{FF2B5EF4-FFF2-40B4-BE49-F238E27FC236}">
                  <a16:creationId xmlns:a16="http://schemas.microsoft.com/office/drawing/2014/main" id="{EEDF5FB9-87FA-4947-B072-64267635B43C}"/>
                </a:ext>
              </a:extLst>
            </p:cNvPr>
            <p:cNvSpPr/>
            <p:nvPr/>
          </p:nvSpPr>
          <p:spPr>
            <a:xfrm>
              <a:off x="2374163" y="1344156"/>
              <a:ext cx="1452175"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0" name="Picture 249">
              <a:extLst>
                <a:ext uri="{FF2B5EF4-FFF2-40B4-BE49-F238E27FC236}">
                  <a16:creationId xmlns:a16="http://schemas.microsoft.com/office/drawing/2014/main" id="{E23C42A1-0A47-4CE0-AD02-6E8DD0F3086B}"/>
                </a:ext>
              </a:extLst>
            </p:cNvPr>
            <p:cNvPicPr>
              <a:picLocks noChangeAspect="1"/>
            </p:cNvPicPr>
            <p:nvPr/>
          </p:nvPicPr>
          <p:blipFill rotWithShape="1">
            <a:blip r:embed="rId5"/>
            <a:srcRect l="80599" t="69729" r="18173" b="24687"/>
            <a:stretch/>
          </p:blipFill>
          <p:spPr>
            <a:xfrm rot="5400000">
              <a:off x="2569783" y="1724801"/>
              <a:ext cx="107081" cy="431118"/>
            </a:xfrm>
            <a:prstGeom prst="rect">
              <a:avLst/>
            </a:prstGeom>
          </p:spPr>
        </p:pic>
        <p:cxnSp>
          <p:nvCxnSpPr>
            <p:cNvPr id="251" name="Straight Connector 250">
              <a:extLst>
                <a:ext uri="{FF2B5EF4-FFF2-40B4-BE49-F238E27FC236}">
                  <a16:creationId xmlns:a16="http://schemas.microsoft.com/office/drawing/2014/main" id="{1301CA61-B4F4-4F1E-85F2-FCCB310104C4}"/>
                </a:ext>
              </a:extLst>
            </p:cNvPr>
            <p:cNvCxnSpPr>
              <a:cxnSpLocks/>
              <a:stCxn id="259" idx="1"/>
            </p:cNvCxnSpPr>
            <p:nvPr/>
          </p:nvCxnSpPr>
          <p:spPr>
            <a:xfrm flipV="1">
              <a:off x="3349933" y="1563250"/>
              <a:ext cx="332052" cy="1225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C069FD27-3B23-49F3-8B93-E168A633BDFB}"/>
                </a:ext>
              </a:extLst>
            </p:cNvPr>
            <p:cNvCxnSpPr>
              <a:cxnSpLocks/>
            </p:cNvCxnSpPr>
            <p:nvPr/>
          </p:nvCxnSpPr>
          <p:spPr>
            <a:xfrm>
              <a:off x="2606543" y="1573198"/>
              <a:ext cx="18106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53" name="Picture 252">
              <a:extLst>
                <a:ext uri="{FF2B5EF4-FFF2-40B4-BE49-F238E27FC236}">
                  <a16:creationId xmlns:a16="http://schemas.microsoft.com/office/drawing/2014/main" id="{C8945C2C-2303-49A9-A515-6C486E72360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667191" y="2227171"/>
              <a:ext cx="467222" cy="292560"/>
            </a:xfrm>
            <a:prstGeom prst="rect">
              <a:avLst/>
            </a:prstGeom>
          </p:spPr>
        </p:pic>
        <p:cxnSp>
          <p:nvCxnSpPr>
            <p:cNvPr id="254" name="Straight Connector 253">
              <a:extLst>
                <a:ext uri="{FF2B5EF4-FFF2-40B4-BE49-F238E27FC236}">
                  <a16:creationId xmlns:a16="http://schemas.microsoft.com/office/drawing/2014/main" id="{6F1E882F-7337-40C9-AFDB-7D8C8BBB015E}"/>
                </a:ext>
              </a:extLst>
            </p:cNvPr>
            <p:cNvCxnSpPr>
              <a:cxnSpLocks/>
            </p:cNvCxnSpPr>
            <p:nvPr/>
          </p:nvCxnSpPr>
          <p:spPr>
            <a:xfrm>
              <a:off x="2623324" y="1573198"/>
              <a:ext cx="0" cy="8663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A1981AD5-0AE9-45FF-AB2E-5CDB46708A26}"/>
                </a:ext>
              </a:extLst>
            </p:cNvPr>
            <p:cNvCxnSpPr>
              <a:cxnSpLocks/>
            </p:cNvCxnSpPr>
            <p:nvPr/>
          </p:nvCxnSpPr>
          <p:spPr>
            <a:xfrm>
              <a:off x="3557638" y="1556695"/>
              <a:ext cx="0" cy="8805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57" name="Straight Connector 256">
            <a:extLst>
              <a:ext uri="{FF2B5EF4-FFF2-40B4-BE49-F238E27FC236}">
                <a16:creationId xmlns:a16="http://schemas.microsoft.com/office/drawing/2014/main" id="{40197B1D-8722-4962-B386-BA0E95F689F7}"/>
              </a:ext>
            </a:extLst>
          </p:cNvPr>
          <p:cNvCxnSpPr>
            <a:cxnSpLocks/>
          </p:cNvCxnSpPr>
          <p:nvPr/>
        </p:nvCxnSpPr>
        <p:spPr>
          <a:xfrm>
            <a:off x="6051490" y="5048691"/>
            <a:ext cx="1864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C3D0F928-1BEF-4B32-99A5-A01900B97F69}"/>
              </a:ext>
            </a:extLst>
          </p:cNvPr>
          <p:cNvCxnSpPr>
            <a:cxnSpLocks/>
          </p:cNvCxnSpPr>
          <p:nvPr/>
        </p:nvCxnSpPr>
        <p:spPr>
          <a:xfrm>
            <a:off x="6515258" y="5028412"/>
            <a:ext cx="53397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59" name="Picture 258">
            <a:extLst>
              <a:ext uri="{FF2B5EF4-FFF2-40B4-BE49-F238E27FC236}">
                <a16:creationId xmlns:a16="http://schemas.microsoft.com/office/drawing/2014/main" id="{AEA0E647-9F84-461E-A630-6A2FC259F91F}"/>
              </a:ext>
            </a:extLst>
          </p:cNvPr>
          <p:cNvPicPr>
            <a:picLocks noChangeAspect="1"/>
          </p:cNvPicPr>
          <p:nvPr/>
        </p:nvPicPr>
        <p:blipFill rotWithShape="1">
          <a:blip r:embed="rId9"/>
          <a:srcRect l="51072" t="83550" r="42943" b="11866"/>
          <a:stretch/>
        </p:blipFill>
        <p:spPr>
          <a:xfrm rot="10800000">
            <a:off x="6228729" y="4051619"/>
            <a:ext cx="471832" cy="289112"/>
          </a:xfrm>
          <a:prstGeom prst="rect">
            <a:avLst/>
          </a:prstGeom>
        </p:spPr>
      </p:pic>
      <p:grpSp>
        <p:nvGrpSpPr>
          <p:cNvPr id="260" name="Group 259">
            <a:extLst>
              <a:ext uri="{FF2B5EF4-FFF2-40B4-BE49-F238E27FC236}">
                <a16:creationId xmlns:a16="http://schemas.microsoft.com/office/drawing/2014/main" id="{CA9FD8E4-2A8E-4E0A-855E-367A2B924F85}"/>
              </a:ext>
            </a:extLst>
          </p:cNvPr>
          <p:cNvGrpSpPr/>
          <p:nvPr/>
        </p:nvGrpSpPr>
        <p:grpSpPr>
          <a:xfrm>
            <a:off x="7424331" y="3909583"/>
            <a:ext cx="1503524" cy="1559290"/>
            <a:chOff x="2350524" y="1344156"/>
            <a:chExt cx="1503524" cy="1559290"/>
          </a:xfrm>
        </p:grpSpPr>
        <p:sp>
          <p:nvSpPr>
            <p:cNvPr id="261" name="Rectangle 260">
              <a:extLst>
                <a:ext uri="{FF2B5EF4-FFF2-40B4-BE49-F238E27FC236}">
                  <a16:creationId xmlns:a16="http://schemas.microsoft.com/office/drawing/2014/main" id="{DD90B8D9-0E36-43ED-8CF7-9FDB42328A4D}"/>
                </a:ext>
              </a:extLst>
            </p:cNvPr>
            <p:cNvSpPr/>
            <p:nvPr/>
          </p:nvSpPr>
          <p:spPr>
            <a:xfrm>
              <a:off x="2412537" y="1344156"/>
              <a:ext cx="1413801" cy="15592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2" name="Picture 261">
              <a:extLst>
                <a:ext uri="{FF2B5EF4-FFF2-40B4-BE49-F238E27FC236}">
                  <a16:creationId xmlns:a16="http://schemas.microsoft.com/office/drawing/2014/main" id="{96EB0A8F-F848-4397-87A1-09699C2894AD}"/>
                </a:ext>
              </a:extLst>
            </p:cNvPr>
            <p:cNvPicPr>
              <a:picLocks noChangeAspect="1"/>
            </p:cNvPicPr>
            <p:nvPr/>
          </p:nvPicPr>
          <p:blipFill rotWithShape="1">
            <a:blip r:embed="rId5"/>
            <a:srcRect l="80599" t="69729" r="18173" b="24687"/>
            <a:stretch/>
          </p:blipFill>
          <p:spPr>
            <a:xfrm rot="16200000">
              <a:off x="3542870" y="1812623"/>
              <a:ext cx="123825" cy="498531"/>
            </a:xfrm>
            <a:prstGeom prst="rect">
              <a:avLst/>
            </a:prstGeom>
          </p:spPr>
        </p:pic>
        <p:cxnSp>
          <p:nvCxnSpPr>
            <p:cNvPr id="263" name="Straight Connector 262">
              <a:extLst>
                <a:ext uri="{FF2B5EF4-FFF2-40B4-BE49-F238E27FC236}">
                  <a16:creationId xmlns:a16="http://schemas.microsoft.com/office/drawing/2014/main" id="{0404EC87-AF25-4225-9866-A0B7D1684B54}"/>
                </a:ext>
              </a:extLst>
            </p:cNvPr>
            <p:cNvCxnSpPr>
              <a:cxnSpLocks/>
            </p:cNvCxnSpPr>
            <p:nvPr/>
          </p:nvCxnSpPr>
          <p:spPr>
            <a:xfrm>
              <a:off x="3152775" y="1573198"/>
              <a:ext cx="42240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315C5D47-2F89-4352-A646-B876632221F5}"/>
                </a:ext>
              </a:extLst>
            </p:cNvPr>
            <p:cNvCxnSpPr>
              <a:cxnSpLocks/>
            </p:cNvCxnSpPr>
            <p:nvPr/>
          </p:nvCxnSpPr>
          <p:spPr>
            <a:xfrm>
              <a:off x="2606543" y="1573198"/>
              <a:ext cx="21120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A452FE68-CBF5-4EE1-B144-336FB743DF7A}"/>
                </a:ext>
              </a:extLst>
            </p:cNvPr>
            <p:cNvCxnSpPr>
              <a:cxnSpLocks/>
            </p:cNvCxnSpPr>
            <p:nvPr/>
          </p:nvCxnSpPr>
          <p:spPr>
            <a:xfrm flipV="1">
              <a:off x="2606543" y="1556695"/>
              <a:ext cx="0" cy="7509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66" name="Picture 265">
              <a:extLst>
                <a:ext uri="{FF2B5EF4-FFF2-40B4-BE49-F238E27FC236}">
                  <a16:creationId xmlns:a16="http://schemas.microsoft.com/office/drawing/2014/main" id="{3B8BAE77-E13B-4625-B31F-FFBF7C141FA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652" b="51758" l="68594" r="78125">
                          <a14:foregroundMark x1="74375" y1="44141" x2="74375" y2="44141"/>
                          <a14:foregroundMark x1="71797" y1="46680" x2="71797" y2="46680"/>
                          <a14:foregroundMark x1="74297" y1="44629" x2="75625" y2="49316"/>
                          <a14:foregroundMark x1="73281" y1="47656" x2="71172" y2="47266"/>
                          <a14:foregroundMark x1="74609" y1="50098" x2="74531" y2="50000"/>
                          <a14:foregroundMark x1="76172" y1="49121" x2="75938" y2="46973"/>
                          <a14:foregroundMark x1="74844" y1="49707" x2="75156" y2="51074"/>
                          <a14:foregroundMark x1="74063" y1="50684" x2="73359" y2="49707"/>
                          <a14:foregroundMark x1="73359" y1="49707" x2="71797" y2="50098"/>
                          <a14:foregroundMark x1="75469" y1="51270" x2="72969" y2="51758"/>
                        </a14:backgroundRemoval>
                      </a14:imgEffect>
                    </a14:imgLayer>
                  </a14:imgProps>
                </a:ext>
              </a:extLst>
            </a:blip>
            <a:srcRect l="67445" t="42778" r="20666" b="47916"/>
            <a:stretch/>
          </p:blipFill>
          <p:spPr>
            <a:xfrm>
              <a:off x="2350524" y="2280579"/>
              <a:ext cx="467222" cy="292560"/>
            </a:xfrm>
            <a:prstGeom prst="rect">
              <a:avLst/>
            </a:prstGeom>
          </p:spPr>
        </p:pic>
        <p:cxnSp>
          <p:nvCxnSpPr>
            <p:cNvPr id="267" name="Straight Connector 266">
              <a:extLst>
                <a:ext uri="{FF2B5EF4-FFF2-40B4-BE49-F238E27FC236}">
                  <a16:creationId xmlns:a16="http://schemas.microsoft.com/office/drawing/2014/main" id="{050D25B8-F42E-49B9-9580-6ED031F28FF1}"/>
                </a:ext>
              </a:extLst>
            </p:cNvPr>
            <p:cNvCxnSpPr>
              <a:cxnSpLocks/>
            </p:cNvCxnSpPr>
            <p:nvPr/>
          </p:nvCxnSpPr>
          <p:spPr>
            <a:xfrm>
              <a:off x="2730368" y="2426859"/>
              <a:ext cx="84481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7AB3DBB1-A989-4FBA-B3B6-F5F6739CF6CE}"/>
                </a:ext>
              </a:extLst>
            </p:cNvPr>
            <p:cNvCxnSpPr>
              <a:cxnSpLocks/>
            </p:cNvCxnSpPr>
            <p:nvPr/>
          </p:nvCxnSpPr>
          <p:spPr>
            <a:xfrm>
              <a:off x="3587836" y="1556695"/>
              <a:ext cx="0" cy="4405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69" name="Picture 268">
            <a:extLst>
              <a:ext uri="{FF2B5EF4-FFF2-40B4-BE49-F238E27FC236}">
                <a16:creationId xmlns:a16="http://schemas.microsoft.com/office/drawing/2014/main" id="{AD3358A6-7C4E-4B10-BD1D-3F065E54A754}"/>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48246" b="51565" l="54075" r="57887">
                        <a14:foregroundMark x1="57656" y1="50391" x2="57656" y2="50391"/>
                        <a14:foregroundMark x1="57656" y1="50391" x2="57656" y2="50391"/>
                        <a14:foregroundMark x1="54688" y1="50195" x2="54688" y2="50195"/>
                        <a14:foregroundMark x1="54688" y1="50195" x2="54688" y2="50195"/>
                        <a14:foregroundMark x1="56016" y1="49023" x2="56016" y2="49023"/>
                      </a14:backgroundRemoval>
                    </a14:imgEffect>
                  </a14:imgLayer>
                </a14:imgProps>
              </a:ext>
            </a:extLst>
          </a:blip>
          <a:srcRect l="53598" t="47831" r="41636" b="48020"/>
          <a:stretch/>
        </p:blipFill>
        <p:spPr>
          <a:xfrm rot="10637474">
            <a:off x="7876310" y="3966002"/>
            <a:ext cx="594577" cy="397965"/>
          </a:xfrm>
          <a:prstGeom prst="rect">
            <a:avLst/>
          </a:prstGeom>
        </p:spPr>
      </p:pic>
      <p:cxnSp>
        <p:nvCxnSpPr>
          <p:cNvPr id="270" name="Straight Connector 269">
            <a:extLst>
              <a:ext uri="{FF2B5EF4-FFF2-40B4-BE49-F238E27FC236}">
                <a16:creationId xmlns:a16="http://schemas.microsoft.com/office/drawing/2014/main" id="{AEDF292B-5394-4029-9BEC-465C924FC058}"/>
              </a:ext>
            </a:extLst>
          </p:cNvPr>
          <p:cNvCxnSpPr>
            <a:cxnSpLocks/>
          </p:cNvCxnSpPr>
          <p:nvPr/>
        </p:nvCxnSpPr>
        <p:spPr>
          <a:xfrm>
            <a:off x="8661643" y="4651097"/>
            <a:ext cx="0" cy="34118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83" name="Picture 82">
            <a:extLst>
              <a:ext uri="{FF2B5EF4-FFF2-40B4-BE49-F238E27FC236}">
                <a16:creationId xmlns:a16="http://schemas.microsoft.com/office/drawing/2014/main" id="{1201FB96-7EE7-4011-B766-68831B3EE611}"/>
              </a:ext>
            </a:extLst>
          </p:cNvPr>
          <p:cNvPicPr>
            <a:picLocks noChangeAspect="1"/>
          </p:cNvPicPr>
          <p:nvPr/>
        </p:nvPicPr>
        <p:blipFill rotWithShape="1">
          <a:blip r:embed="rId10"/>
          <a:srcRect l="66158" t="32461" r="7369" b="46718"/>
          <a:stretch/>
        </p:blipFill>
        <p:spPr>
          <a:xfrm>
            <a:off x="217186" y="3013695"/>
            <a:ext cx="1780066" cy="1120054"/>
          </a:xfrm>
          <a:prstGeom prst="rect">
            <a:avLst/>
          </a:prstGeom>
          <a:ln>
            <a:solidFill>
              <a:schemeClr val="tx1"/>
            </a:solidFill>
          </a:ln>
        </p:spPr>
      </p:pic>
      <p:sp>
        <p:nvSpPr>
          <p:cNvPr id="271" name="Subtitle 2">
            <a:extLst>
              <a:ext uri="{FF2B5EF4-FFF2-40B4-BE49-F238E27FC236}">
                <a16:creationId xmlns:a16="http://schemas.microsoft.com/office/drawing/2014/main" id="{3DD0042C-BD36-4116-9FB2-DAAE515AF2B5}"/>
              </a:ext>
            </a:extLst>
          </p:cNvPr>
          <p:cNvSpPr txBox="1">
            <a:spLocks/>
          </p:cNvSpPr>
          <p:nvPr/>
        </p:nvSpPr>
        <p:spPr>
          <a:xfrm>
            <a:off x="510363" y="560956"/>
            <a:ext cx="8654544" cy="71655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400" dirty="0">
                <a:latin typeface="Comic Sans MS" panose="030F0702030302020204" pitchFamily="66" charset="0"/>
              </a:rPr>
              <a:t>Decide if the circuits below are complete or broken, explain your reason for your answer. Then, on the back of the sheet explain how the broken circuits need fixing. Colour the complete circuit bulbs yellow to show there is power when you are finished.</a:t>
            </a:r>
          </a:p>
        </p:txBody>
      </p:sp>
      <p:sp>
        <p:nvSpPr>
          <p:cNvPr id="279" name="Subtitle 2">
            <a:extLst>
              <a:ext uri="{FF2B5EF4-FFF2-40B4-BE49-F238E27FC236}">
                <a16:creationId xmlns:a16="http://schemas.microsoft.com/office/drawing/2014/main" id="{077F66C4-1AE4-4E4E-8238-430F54934820}"/>
              </a:ext>
            </a:extLst>
          </p:cNvPr>
          <p:cNvSpPr txBox="1">
            <a:spLocks/>
          </p:cNvSpPr>
          <p:nvPr/>
        </p:nvSpPr>
        <p:spPr>
          <a:xfrm>
            <a:off x="3919024" y="2999643"/>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0" name="Subtitle 2">
            <a:extLst>
              <a:ext uri="{FF2B5EF4-FFF2-40B4-BE49-F238E27FC236}">
                <a16:creationId xmlns:a16="http://schemas.microsoft.com/office/drawing/2014/main" id="{5DEFA3AC-D133-4DA4-B86B-076729A162C5}"/>
              </a:ext>
            </a:extLst>
          </p:cNvPr>
          <p:cNvSpPr txBox="1">
            <a:spLocks/>
          </p:cNvSpPr>
          <p:nvPr/>
        </p:nvSpPr>
        <p:spPr>
          <a:xfrm>
            <a:off x="5758392" y="2983776"/>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1" name="Subtitle 2">
            <a:extLst>
              <a:ext uri="{FF2B5EF4-FFF2-40B4-BE49-F238E27FC236}">
                <a16:creationId xmlns:a16="http://schemas.microsoft.com/office/drawing/2014/main" id="{50D43C27-36A2-4EC6-902F-17CD5C1F3C73}"/>
              </a:ext>
            </a:extLst>
          </p:cNvPr>
          <p:cNvSpPr txBox="1">
            <a:spLocks/>
          </p:cNvSpPr>
          <p:nvPr/>
        </p:nvSpPr>
        <p:spPr>
          <a:xfrm>
            <a:off x="7346705" y="2976464"/>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2" name="Subtitle 2">
            <a:extLst>
              <a:ext uri="{FF2B5EF4-FFF2-40B4-BE49-F238E27FC236}">
                <a16:creationId xmlns:a16="http://schemas.microsoft.com/office/drawing/2014/main" id="{7F26AD6B-86E2-4737-85C6-03D59CC60FBD}"/>
              </a:ext>
            </a:extLst>
          </p:cNvPr>
          <p:cNvSpPr txBox="1">
            <a:spLocks/>
          </p:cNvSpPr>
          <p:nvPr/>
        </p:nvSpPr>
        <p:spPr>
          <a:xfrm>
            <a:off x="2209837" y="5697915"/>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3" name="Subtitle 2">
            <a:extLst>
              <a:ext uri="{FF2B5EF4-FFF2-40B4-BE49-F238E27FC236}">
                <a16:creationId xmlns:a16="http://schemas.microsoft.com/office/drawing/2014/main" id="{F056DFCC-477B-4366-8FE0-5B4AD6E6A678}"/>
              </a:ext>
            </a:extLst>
          </p:cNvPr>
          <p:cNvSpPr txBox="1">
            <a:spLocks/>
          </p:cNvSpPr>
          <p:nvPr/>
        </p:nvSpPr>
        <p:spPr>
          <a:xfrm>
            <a:off x="3946633" y="5703883"/>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4" name="Subtitle 2">
            <a:extLst>
              <a:ext uri="{FF2B5EF4-FFF2-40B4-BE49-F238E27FC236}">
                <a16:creationId xmlns:a16="http://schemas.microsoft.com/office/drawing/2014/main" id="{69932E6F-FBB2-46A7-87C4-3328650D612F}"/>
              </a:ext>
            </a:extLst>
          </p:cNvPr>
          <p:cNvSpPr txBox="1">
            <a:spLocks/>
          </p:cNvSpPr>
          <p:nvPr/>
        </p:nvSpPr>
        <p:spPr>
          <a:xfrm>
            <a:off x="5786001" y="5688016"/>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sp>
        <p:nvSpPr>
          <p:cNvPr id="285" name="Subtitle 2">
            <a:extLst>
              <a:ext uri="{FF2B5EF4-FFF2-40B4-BE49-F238E27FC236}">
                <a16:creationId xmlns:a16="http://schemas.microsoft.com/office/drawing/2014/main" id="{5BDDFEC8-BE2C-406D-9EB7-04FA181932AA}"/>
              </a:ext>
            </a:extLst>
          </p:cNvPr>
          <p:cNvSpPr txBox="1">
            <a:spLocks/>
          </p:cNvSpPr>
          <p:nvPr/>
        </p:nvSpPr>
        <p:spPr>
          <a:xfrm>
            <a:off x="7374314" y="5680704"/>
            <a:ext cx="1588313" cy="854915"/>
          </a:xfrm>
          <a:prstGeom prst="rect">
            <a:avLst/>
          </a:prstGeom>
        </p:spPr>
        <p:txBody>
          <a:bodyPr vert="horz" lIns="91440" tIns="45720" rIns="91440" bIns="45720" rtlCol="0">
            <a:normAutofit fontScale="8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r>
              <a:rPr lang="en-GB" sz="1800" dirty="0">
                <a:latin typeface="Comic Sans MS" panose="030F0702030302020204" pitchFamily="66" charset="0"/>
              </a:rPr>
              <a:t>___________</a:t>
            </a:r>
          </a:p>
          <a:p>
            <a:endParaRPr lang="en-GB" sz="1800" dirty="0">
              <a:latin typeface="Comic Sans MS" panose="030F0702030302020204" pitchFamily="66" charset="0"/>
            </a:endParaRPr>
          </a:p>
          <a:p>
            <a:endParaRPr lang="en-GB" sz="1800" dirty="0">
              <a:latin typeface="Comic Sans MS" panose="030F0702030302020204" pitchFamily="66" charset="0"/>
            </a:endParaRPr>
          </a:p>
        </p:txBody>
      </p:sp>
      <p:pic>
        <p:nvPicPr>
          <p:cNvPr id="105" name="Picture 104">
            <a:extLst>
              <a:ext uri="{FF2B5EF4-FFF2-40B4-BE49-F238E27FC236}">
                <a16:creationId xmlns:a16="http://schemas.microsoft.com/office/drawing/2014/main" id="{26F3C19F-0039-4E38-A18E-651B2A737986}"/>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45072"/>
            <a:ext cx="688340" cy="692150"/>
          </a:xfrm>
          <a:prstGeom prst="rect">
            <a:avLst/>
          </a:prstGeom>
          <a:noFill/>
          <a:ln>
            <a:noFill/>
          </a:ln>
        </p:spPr>
      </p:pic>
    </p:spTree>
    <p:extLst>
      <p:ext uri="{BB962C8B-B14F-4D97-AF65-F5344CB8AC3E}">
        <p14:creationId xmlns:p14="http://schemas.microsoft.com/office/powerpoint/2010/main" val="37124223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98</TotalTime>
  <Words>374</Words>
  <Application>Microsoft Office PowerPoint</Application>
  <PresentationFormat>On-screen Show (4:3)</PresentationFormat>
  <Paragraphs>87</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Friday 26th June</vt:lpstr>
      <vt:lpstr>Friday 26th June</vt:lpstr>
      <vt:lpstr>Friday 26th June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19th June</dc:title>
  <dc:creator>OReillyL</dc:creator>
  <cp:lastModifiedBy>OReillyL</cp:lastModifiedBy>
  <cp:revision>16</cp:revision>
  <cp:lastPrinted>2020-06-18T11:40:55Z</cp:lastPrinted>
  <dcterms:created xsi:type="dcterms:W3CDTF">2020-06-10T13:46:30Z</dcterms:created>
  <dcterms:modified xsi:type="dcterms:W3CDTF">2020-06-18T11:43:04Z</dcterms:modified>
</cp:coreProperties>
</file>