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8" r:id="rId10"/>
    <p:sldId id="267" r:id="rId1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2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1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561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70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245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20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18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234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271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67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316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07A8A-306F-44B1-A264-4603F3B36496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6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44253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2241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32154" y="73537"/>
            <a:ext cx="3894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29/6/2020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5581" y="40644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= 104 – 10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3743  x 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46011" y="2389310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36 ÷ 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6512" y="2486296"/>
            <a:ext cx="4411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100 – 10 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523382" y="4642633"/>
            <a:ext cx="4225082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3441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1/8 of 24         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656" y="4698106"/>
            <a:ext cx="4258590" cy="101566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In the museum gift shop they sell</a:t>
            </a:r>
          </a:p>
          <a:p>
            <a:r>
              <a:rPr lang="en-GB" sz="1200" dirty="0">
                <a:latin typeface="CCW Precursive 3" panose="03050602040000000000" pitchFamily="66" charset="0"/>
              </a:rPr>
              <a:t>389 keyrings at the weekend,</a:t>
            </a:r>
          </a:p>
          <a:p>
            <a:r>
              <a:rPr lang="en-GB" sz="1200" dirty="0">
                <a:latin typeface="CCW Precursive 3" panose="03050602040000000000" pitchFamily="66" charset="0"/>
              </a:rPr>
              <a:t>73 on Monday and 30 during</a:t>
            </a:r>
          </a:p>
          <a:p>
            <a:r>
              <a:rPr lang="en-GB" sz="1200" dirty="0">
                <a:latin typeface="CCW Precursive 3" panose="03050602040000000000" pitchFamily="66" charset="0"/>
              </a:rPr>
              <a:t>the rest of the week. How many keyrings do they sell that week?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50479" y="467871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673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0450" y="83661"/>
            <a:ext cx="4913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</a:t>
            </a:r>
            <a:r>
              <a:rPr lang="en-GB" u="sng" dirty="0">
                <a:latin typeface="CCW Precursive 3" panose="03050602040000000000" pitchFamily="66" charset="0"/>
              </a:rPr>
              <a:t>MILD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29/6/2020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42221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6543 - 3345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4 x 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46011" y="2389310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3/9 +         =  8/9 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0440" y="238304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2568 + 2568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2001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25 ÷ 5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48070" y="4598129"/>
            <a:ext cx="4160701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4748069" y="4644295"/>
            <a:ext cx="42778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In the gift shop they sell 89 large keyrings and 73 small keyrings. How many keyrings do they sell altogether?</a:t>
            </a:r>
          </a:p>
          <a:p>
            <a:endParaRPr lang="en-GB" sz="1200" dirty="0">
              <a:latin typeface="CCW Precursive 3" panose="03050602040000000000" pitchFamily="66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11A1631-1A67-40FA-8A0E-107C8E1DFA06}"/>
              </a:ext>
            </a:extLst>
          </p:cNvPr>
          <p:cNvSpPr/>
          <p:nvPr/>
        </p:nvSpPr>
        <p:spPr>
          <a:xfrm>
            <a:off x="5652120" y="2356376"/>
            <a:ext cx="268878" cy="5359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085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44253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2241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32154" y="73537"/>
            <a:ext cx="3894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30/6/2020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3132" y="347124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= 507 – 10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5264  x 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76056" y="241429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27 ÷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4541" y="2492660"/>
            <a:ext cx="4411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1000 - 10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523382" y="4642633"/>
            <a:ext cx="4225082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3441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1/8 of 48  </a:t>
            </a: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572656" y="4698106"/>
            <a:ext cx="4045763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One side of a square is 5cm. What is the perimeter of the square?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36411" y="383997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48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33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0450" y="83661"/>
            <a:ext cx="4913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</a:t>
            </a:r>
            <a:r>
              <a:rPr lang="en-GB" u="sng" dirty="0">
                <a:latin typeface="CCW Precursive 3" panose="03050602040000000000" pitchFamily="66" charset="0"/>
              </a:rPr>
              <a:t>MILD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30/6/2020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0800" y="42966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6403  -  3872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6 x 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44404" y="2470822"/>
            <a:ext cx="4048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</a:t>
            </a:r>
            <a:r>
              <a:rPr lang="en-GB" b="1" dirty="0"/>
              <a:t>nine thousand seven hundred and four</a:t>
            </a:r>
            <a:r>
              <a:rPr lang="en-GB" dirty="0"/>
              <a:t> in digits.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0440" y="2470822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5638 + 2648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2505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10/10 –       =  3/10 </a:t>
            </a:r>
          </a:p>
          <a:p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48070" y="4598129"/>
            <a:ext cx="4160701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4748070" y="4644295"/>
            <a:ext cx="40724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Bob runs six miles a day. How many miles does he run in four days?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4F5DCE0-3DC2-43C0-AA9C-20716F76B889}"/>
              </a:ext>
            </a:extLst>
          </p:cNvPr>
          <p:cNvSpPr/>
          <p:nvPr/>
        </p:nvSpPr>
        <p:spPr>
          <a:xfrm>
            <a:off x="1259632" y="4477790"/>
            <a:ext cx="268878" cy="480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375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96" y="2369073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2241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32154" y="73537"/>
            <a:ext cx="3894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1/7/2020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3488" y="439616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Seventy less than 376 =</a:t>
            </a:r>
          </a:p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1435  x 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68380" y="2436383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 x 3 x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4569" y="2379760"/>
            <a:ext cx="4411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64 groups of 10 is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523382" y="4642633"/>
            <a:ext cx="4225082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258972" y="4513440"/>
            <a:ext cx="3441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1/7 of 49 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656" y="4698106"/>
            <a:ext cx="4045763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One side of a square is 43cm. What is the perimeter of the square?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E2AD184-0FC5-4EDD-9A2F-C42CB06717B6}"/>
              </a:ext>
            </a:extLst>
          </p:cNvPr>
          <p:cNvSpPr/>
          <p:nvPr/>
        </p:nvSpPr>
        <p:spPr>
          <a:xfrm>
            <a:off x="2200496" y="2376479"/>
            <a:ext cx="576064" cy="3195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452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09" y="2399682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01" y="4598129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0450" y="83661"/>
            <a:ext cx="4913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</a:t>
            </a:r>
            <a:r>
              <a:rPr lang="en-GB" u="sng" dirty="0">
                <a:latin typeface="CCW Precursive 3" panose="03050602040000000000" pitchFamily="66" charset="0"/>
              </a:rPr>
              <a:t>MILD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1/7/2020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 </a:t>
            </a:r>
            <a:r>
              <a:rPr lang="en-GB" dirty="0">
                <a:solidFill>
                  <a:prstClr val="black"/>
                </a:solidFill>
              </a:rPr>
              <a:t>x               = 100  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844404" y="2470822"/>
            <a:ext cx="4048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13 groups of 10 is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0440" y="247082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5634 + 3276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22000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5/16 +         =  12/16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72824" y="4595679"/>
            <a:ext cx="4160701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4748070" y="4644295"/>
            <a:ext cx="40724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David has £80. He spends £36. How much money does he have left?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3A41646-6635-41C7-9D42-DA6C5A050345}"/>
              </a:ext>
            </a:extLst>
          </p:cNvPr>
          <p:cNvSpPr/>
          <p:nvPr/>
        </p:nvSpPr>
        <p:spPr>
          <a:xfrm>
            <a:off x="5472935" y="551729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556C835-2D26-448C-999B-91FEB2CBA245}"/>
              </a:ext>
            </a:extLst>
          </p:cNvPr>
          <p:cNvSpPr/>
          <p:nvPr/>
        </p:nvSpPr>
        <p:spPr>
          <a:xfrm>
            <a:off x="410440" y="565584"/>
            <a:ext cx="1297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3000 - 1540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0194259-FDC2-4201-8465-B5AB30B42AC3}"/>
              </a:ext>
            </a:extLst>
          </p:cNvPr>
          <p:cNvSpPr/>
          <p:nvPr/>
        </p:nvSpPr>
        <p:spPr>
          <a:xfrm>
            <a:off x="1177484" y="4464062"/>
            <a:ext cx="332961" cy="5715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047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44253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2241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32154" y="73537"/>
            <a:ext cx="3894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2/7/2020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180528" y="495248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Eighty less than 582  </a:t>
            </a:r>
          </a:p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2374 x 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12078" y="2447973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 x 4 x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6227" y="2417851"/>
            <a:ext cx="4411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93 groups of 10 is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523382" y="4642633"/>
            <a:ext cx="4225082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3441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1/7 of 77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656" y="4698106"/>
            <a:ext cx="4045763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One side of a square is 43cm. What is the perimeter of the square?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3C1F8EB-5A2D-46E6-B6C6-7673EDE93D29}"/>
              </a:ext>
            </a:extLst>
          </p:cNvPr>
          <p:cNvSpPr/>
          <p:nvPr/>
        </p:nvSpPr>
        <p:spPr>
          <a:xfrm>
            <a:off x="2184629" y="2483062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725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01" y="4598129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0450" y="83661"/>
            <a:ext cx="4913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</a:t>
            </a:r>
            <a:r>
              <a:rPr lang="en-GB" u="sng" dirty="0">
                <a:latin typeface="CCW Precursive 3" panose="03050602040000000000" pitchFamily="66" charset="0"/>
              </a:rPr>
              <a:t>MILD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2/7/2020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0800" y="42966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7000  - 5426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dirty="0">
                <a:solidFill>
                  <a:prstClr val="black"/>
                </a:solidFill>
              </a:rPr>
              <a:t>3 x               = 21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844404" y="2470822"/>
            <a:ext cx="4048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18 groups of 10 is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0160" y="2457185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5892 + 3648</a:t>
            </a:r>
          </a:p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26493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6/10 +         =  1 whole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72824" y="4595679"/>
            <a:ext cx="4160701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4748070" y="4644295"/>
            <a:ext cx="4072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Bill makes 5 cakes. He puts 3 sweets on each cake. How many sweets does he use?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B19393B-F4CF-425C-9F02-ECD6A2EA4D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533" y="548853"/>
            <a:ext cx="603556" cy="29263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4A7A6984-6A26-4799-981E-B05073571BB8}"/>
              </a:ext>
            </a:extLst>
          </p:cNvPr>
          <p:cNvSpPr/>
          <p:nvPr/>
        </p:nvSpPr>
        <p:spPr>
          <a:xfrm>
            <a:off x="1187624" y="4412343"/>
            <a:ext cx="268878" cy="5715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573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35" y="2474254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2241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32154" y="73537"/>
            <a:ext cx="3894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3/7/2020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180528" y="495248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1000  - 5              </a:t>
            </a:r>
          </a:p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=  423  x  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12078" y="2447973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 x 7 x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4954" y="2484158"/>
            <a:ext cx="4411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Fifty less than 559</a:t>
            </a:r>
            <a:endParaRPr lang="en-GB" b="1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523382" y="4642633"/>
            <a:ext cx="4225082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3441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1/9 of 45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656" y="4698106"/>
            <a:ext cx="4045763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One side of a square is 94cm. What is the perimeter of the square?</a:t>
            </a:r>
          </a:p>
          <a:p>
            <a:endParaRPr lang="en-GB" sz="1200" dirty="0">
              <a:latin typeface="CCW Precursive 3" panose="03050602040000000000" pitchFamily="66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915AE75-2D7E-417E-925B-F8E25FE66759}"/>
              </a:ext>
            </a:extLst>
          </p:cNvPr>
          <p:cNvSpPr/>
          <p:nvPr/>
        </p:nvSpPr>
        <p:spPr>
          <a:xfrm>
            <a:off x="4910323" y="609223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7471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01" y="4598129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0450" y="83661"/>
            <a:ext cx="4913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</a:t>
            </a:r>
            <a:r>
              <a:rPr lang="en-GB" u="sng" dirty="0">
                <a:latin typeface="CCW Precursive 3" panose="03050602040000000000" pitchFamily="66" charset="0"/>
              </a:rPr>
              <a:t>MILD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3/7/2020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0800" y="42966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9000  - 5555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x 3 = 32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44404" y="2470822"/>
            <a:ext cx="4048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20 groups of 10 is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0160" y="2457185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2647 +              = 3000</a:t>
            </a:r>
          </a:p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2433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7/20 +          = 18/20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72824" y="4595679"/>
            <a:ext cx="4160701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4748070" y="4644295"/>
            <a:ext cx="4072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There are 100 Roman soldiers. </a:t>
            </a:r>
            <a:r>
              <a:rPr lang="en-GB" sz="1200" b="1" dirty="0">
                <a:latin typeface="CCW Precursive 3" panose="03050602040000000000" pitchFamily="66" charset="0"/>
              </a:rPr>
              <a:t>45</a:t>
            </a:r>
            <a:r>
              <a:rPr lang="en-GB" sz="1200" dirty="0">
                <a:latin typeface="CCW Precursive 3" panose="03050602040000000000" pitchFamily="66" charset="0"/>
              </a:rPr>
              <a:t> soldiers build a road and the rest build houses. How many soldiers build houses?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FAA269-7E4F-410E-B30A-4222AF709F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6661" y="2487717"/>
            <a:ext cx="603556" cy="29263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82C52D9-3A2F-4FB0-B128-0829129A307F}"/>
              </a:ext>
            </a:extLst>
          </p:cNvPr>
          <p:cNvSpPr/>
          <p:nvPr/>
        </p:nvSpPr>
        <p:spPr>
          <a:xfrm>
            <a:off x="1142222" y="4413954"/>
            <a:ext cx="333434" cy="646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104D2EF-3E5D-405A-8F4C-3FC7084795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4404" y="607832"/>
            <a:ext cx="603556" cy="29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499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1187</TotalTime>
  <Words>450</Words>
  <Application>Microsoft Office PowerPoint</Application>
  <PresentationFormat>On-screen Show (4:3)</PresentationFormat>
  <Paragraphs>74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CCW Precursive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</dc:creator>
  <cp:lastModifiedBy>WilliamsA</cp:lastModifiedBy>
  <cp:revision>151</cp:revision>
  <cp:lastPrinted>2019-04-26T06:42:41Z</cp:lastPrinted>
  <dcterms:created xsi:type="dcterms:W3CDTF">2018-07-12T09:26:10Z</dcterms:created>
  <dcterms:modified xsi:type="dcterms:W3CDTF">2020-06-24T13:47:44Z</dcterms:modified>
</cp:coreProperties>
</file>