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76" d="100"/>
          <a:sy n="76" d="100"/>
        </p:scale>
        <p:origin x="72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46A95-6BC7-4A27-AF76-C8A420688B3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7F510DE-E11F-49BC-85B1-EF98C93E8D8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32B10CE-21A2-4B95-B80B-8D88BE95EB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60E945-68FF-4F04-BD17-306928A9BFC4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492FF53-5DA2-4595-B1CE-17A2509F6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1F3344-4E64-4C96-9A23-85FC2CAB7E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8A7FAA-3B27-45C0-B7FA-272DFE44D0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93080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B1E4D7-BDF6-431B-8373-2D1750AB8C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D43649-6FA3-4E31-A45C-99D5D1BC164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B24C3F5-C3FF-42B3-A09A-8C895D3588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60E945-68FF-4F04-BD17-306928A9BFC4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B7AA3D-E70B-4B08-AB8B-6AAEC6F062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B67E3B-9CC5-43BE-9BCB-167B18795D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8A7FAA-3B27-45C0-B7FA-272DFE44D0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83464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091916-5977-40B6-A938-CE93E7C4DF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C40C742-DFC4-4D56-B0BF-656A22D1BD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6FC729-877A-4442-9FAD-AF1EF11475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60E945-68FF-4F04-BD17-306928A9BFC4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ED3AFA-C8C3-4195-9E40-01E440ED2A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523591-A9D0-4868-A333-82AD1BF293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8A7FAA-3B27-45C0-B7FA-272DFE44D0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79881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0C4692-27BE-417C-83DD-816EAE8382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3EC776-2EBB-44DC-9A80-A5BF757A125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A1132F4-D290-47E8-93CA-AA0D8628903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A116D1E-39F4-4154-8108-0A35A2F7AA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60E945-68FF-4F04-BD17-306928A9BFC4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F196404-DFB8-407E-933C-E93D89650D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073E8FA-9F6F-49F2-A4AE-756FE94D27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8A7FAA-3B27-45C0-B7FA-272DFE44D0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88563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8CB8DA-C9C8-4DD4-B178-0EB2307FAC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83B70C9-C1FD-452A-A21A-85F4F9399CF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F09BC0-6610-4266-8DC7-652704F9130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EBF5484-F2D4-4AC1-B049-4D0BCCDA796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664D78F-22DE-4B88-88B4-710D389A7C4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E15F4B8-AB0C-4FDC-9242-967567649B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60E945-68FF-4F04-BD17-306928A9BFC4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965C952-996E-4ECB-8D57-0510DF51CB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02432D7-50D6-46A2-BCAB-8D2B2A6319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8A7FAA-3B27-45C0-B7FA-272DFE44D0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24582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2DDDE9-83E6-4E8A-A0DD-9C9C52325C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8A0DF13-CF76-4A31-A313-0465FDCDDF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60E945-68FF-4F04-BD17-306928A9BFC4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F1A4081-AB5C-4734-BC39-ADC4346DB1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A9355C9-418E-41A8-9834-3C407DC569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8A7FAA-3B27-45C0-B7FA-272DFE44D0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27923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F5C57AE-E9FD-4CE3-BD8A-DF03D029ED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60E945-68FF-4F04-BD17-306928A9BFC4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7462665-8BE2-4430-B401-21287A3CF3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50F499F-BA8F-41F8-A522-7D8606667A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8A7FAA-3B27-45C0-B7FA-272DFE44D0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65673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6E15D8-69C9-420C-A720-2D19E64D18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CC2465-C695-4A47-952E-007946DB4F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1866F94-4E7D-4BA6-B45F-5E4431501E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84B8A2E-8F5F-4876-8EBB-D9BC8AC68A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60E945-68FF-4F04-BD17-306928A9BFC4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DEE1E0D-998C-46E2-AF30-ED1D9C616B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E4D37D3-B153-4051-A777-3FB8F24C0F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8A7FAA-3B27-45C0-B7FA-272DFE44D0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37192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B40C9E-9A9D-4139-AC95-AF90DF179A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53C4C5C-1170-4478-A7D5-4E2E5552A28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1A51E81-8C34-48E1-960B-CA054132E56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C65131E-B132-4795-A8D9-0659BE52DF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60E945-68FF-4F04-BD17-306928A9BFC4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61EAFF2-98AC-4B78-A2A2-85C0728275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FB13A26-4729-4CB6-9FE6-2B71A6AFCC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8A7FAA-3B27-45C0-B7FA-272DFE44D0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03804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F501DA-98C8-42CD-A88E-29EC114163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A8D042E-53DF-48BD-A3E6-8F6334A9FA9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77DAAD7-1DF6-464A-9EAD-D7D5B2E1F8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60E945-68FF-4F04-BD17-306928A9BFC4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103B33-FCD2-4019-A210-DCE0C05F43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D8CD95A-43A2-4C4A-96FA-319DB8024A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8A7FAA-3B27-45C0-B7FA-272DFE44D0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6427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398DDC2-980B-4003-984E-C1E2F06F369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A7B7D78-A820-4F75-9B0E-E7EC2B17B0C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3AFBA0-9C78-4B8F-8422-A7FB51BC4A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60E945-68FF-4F04-BD17-306928A9BFC4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3DFC3C3-EE4D-4AC1-B4DE-30AA3E5264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511735-F125-4768-A779-0D2730A0B5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8A7FAA-3B27-45C0-B7FA-272DFE44D0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22042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A4CBC47-2DEF-47C9-AC80-7FB9B4A110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7EB9F6A-3B3E-4B8A-9E74-91BC6FB9AC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3F165C-20F4-4085-BDB1-874006F6330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60E945-68FF-4F04-BD17-306928A9BFC4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98EB36E-5EB7-41A0-B828-DF3382F1207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D6DC0B4-BCAD-4AE5-8C4A-B2F56D275A2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8A7FAA-3B27-45C0-B7FA-272DFE44D0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06154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246DBF-DDF7-4D34-9FC6-5758EB0FFEC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C0A8DB1-4F94-432F-AEDA-043A66DE378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F51FA98-5962-44B6-955A-BD1CCAA3B9C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0000" t="16366" r="18438" b="14260"/>
          <a:stretch/>
        </p:blipFill>
        <p:spPr>
          <a:xfrm>
            <a:off x="914400" y="381911"/>
            <a:ext cx="10160000" cy="644025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FF3623B-A083-417F-AA61-236F9745C745}"/>
              </a:ext>
            </a:extLst>
          </p:cNvPr>
          <p:cNvSpPr txBox="1"/>
          <p:nvPr/>
        </p:nvSpPr>
        <p:spPr>
          <a:xfrm>
            <a:off x="10302938" y="35835"/>
            <a:ext cx="15429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u="sng" dirty="0"/>
              <a:t>Friday 5</a:t>
            </a:r>
            <a:r>
              <a:rPr lang="en-GB" u="sng" baseline="30000" dirty="0"/>
              <a:t>th</a:t>
            </a:r>
            <a:r>
              <a:rPr lang="en-GB" u="sng" dirty="0"/>
              <a:t> June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C849A88-2AB3-4889-9A96-D253A5B073E7}"/>
              </a:ext>
            </a:extLst>
          </p:cNvPr>
          <p:cNvSpPr txBox="1"/>
          <p:nvPr/>
        </p:nvSpPr>
        <p:spPr>
          <a:xfrm>
            <a:off x="142939" y="35835"/>
            <a:ext cx="14233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/>
              <a:t>Needs Water</a:t>
            </a:r>
          </a:p>
        </p:txBody>
      </p:sp>
    </p:spTree>
    <p:extLst>
      <p:ext uri="{BB962C8B-B14F-4D97-AF65-F5344CB8AC3E}">
        <p14:creationId xmlns:p14="http://schemas.microsoft.com/office/powerpoint/2010/main" val="6717072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A68D50-F4D3-4F16-88DF-ECCD41092D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1A9A97-311D-4371-9997-B4D95317870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A2AB2D3-0E46-45B0-B163-F5614D03698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0625" t="17592" r="17917" b="14814"/>
          <a:stretch/>
        </p:blipFill>
        <p:spPr>
          <a:xfrm>
            <a:off x="1041400" y="478295"/>
            <a:ext cx="10312400" cy="637970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232B635-48C4-444E-966F-2CB7BB771A38}"/>
              </a:ext>
            </a:extLst>
          </p:cNvPr>
          <p:cNvSpPr txBox="1"/>
          <p:nvPr/>
        </p:nvSpPr>
        <p:spPr>
          <a:xfrm>
            <a:off x="10302938" y="35835"/>
            <a:ext cx="15429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u="sng" dirty="0"/>
              <a:t>Friday 5</a:t>
            </a:r>
            <a:r>
              <a:rPr lang="en-GB" u="sng" baseline="30000" dirty="0"/>
              <a:t>th</a:t>
            </a:r>
            <a:r>
              <a:rPr lang="en-GB" u="sng" dirty="0"/>
              <a:t> June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8B181D8-F935-4037-BD1B-4C6DC4DAC9DC}"/>
              </a:ext>
            </a:extLst>
          </p:cNvPr>
          <p:cNvSpPr txBox="1"/>
          <p:nvPr/>
        </p:nvSpPr>
        <p:spPr>
          <a:xfrm>
            <a:off x="142939" y="35835"/>
            <a:ext cx="14233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/>
              <a:t>Needs Water</a:t>
            </a:r>
          </a:p>
        </p:txBody>
      </p:sp>
    </p:spTree>
    <p:extLst>
      <p:ext uri="{BB962C8B-B14F-4D97-AF65-F5344CB8AC3E}">
        <p14:creationId xmlns:p14="http://schemas.microsoft.com/office/powerpoint/2010/main" val="28981509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</Words>
  <Application>Microsoft Office PowerPoint</Application>
  <PresentationFormat>Widescreen</PresentationFormat>
  <Paragraphs>4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Administrator</dc:creator>
  <cp:lastModifiedBy>Administrator</cp:lastModifiedBy>
  <cp:revision>1</cp:revision>
  <dcterms:created xsi:type="dcterms:W3CDTF">2020-05-20T11:50:03Z</dcterms:created>
  <dcterms:modified xsi:type="dcterms:W3CDTF">2020-05-20T11:50:26Z</dcterms:modified>
</cp:coreProperties>
</file>