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7" r:id="rId3"/>
    <p:sldId id="260" r:id="rId4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6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6444F-0356-4C14-80C9-145AA98585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DD81CF-9809-46FA-857A-4853A7F715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EB5751-801D-403F-B5A6-54C0CA699B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B0859-7DFD-4C48-85F2-4EBAA7D91A92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8DCDAD-FA8B-4BC9-A889-4E05CB0FE3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DC4655-154E-4E6E-9E86-DA2C1B4109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5D9CF-8299-49B4-A0DA-15C62FE4B9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4460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50E2B3-8C5D-4090-A1F9-092E8A10F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5E6835-8B27-4788-ACAB-A65D65EECB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6AC692-9B3C-4B8A-A8B7-CA9ACB629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B0859-7DFD-4C48-85F2-4EBAA7D91A92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476678-E67C-49AF-BF53-88A8786E4A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517620-282B-47AB-BBBE-C9A01009F7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5D9CF-8299-49B4-A0DA-15C62FE4B9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637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026208-A8D9-4204-88C8-52F1ACF303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862919-A7BB-44E4-9A0B-EE51524905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2263E4-F9A3-40CD-A37C-E11FBD4ABB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B0859-7DFD-4C48-85F2-4EBAA7D91A92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1C4EF9-51EF-41D8-B0DB-AB860C792B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38FE71-6920-4965-A05E-6B97196595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5D9CF-8299-49B4-A0DA-15C62FE4B9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26841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6612C2-5490-4087-8AD1-E8D14103CC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256350-2B34-4807-A13D-BE4936E094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DB49EF-D12D-4352-9509-02C8EDAAA6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604A8E-62FB-43E9-87DE-2713358D3D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B0859-7DFD-4C48-85F2-4EBAA7D91A92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C552DB-7D81-4628-9930-98B0CCA7D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31CE55-FEE8-4E5D-AE96-0954A416A3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5D9CF-8299-49B4-A0DA-15C62FE4B9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4780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893EAD-5BD4-447A-ABC5-112772886E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E2FB1B-827A-4BF6-A877-0B447A92D2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C1E5A9-0BDF-468A-A832-49345204A5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48AA930-A325-4785-BF91-F9A0AFFD64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2C29B0D-4978-49F1-B5A2-10EBD1043A8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E09FA8D-DDFF-446F-A919-97195EDF5F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B0859-7DFD-4C48-85F2-4EBAA7D91A92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0EB70C4-4CB5-4DF2-BF5D-E1BF0CB44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D59AB64-8EC2-41CE-9ACE-1B49A7338D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5D9CF-8299-49B4-A0DA-15C62FE4B9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540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873135-4F68-44E1-8582-6A7530FFE6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743A05-22E7-457C-BDFD-ECEEFA49B8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B0859-7DFD-4C48-85F2-4EBAA7D91A92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CD98365-4280-4A72-A94E-76764919D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29DDB2-40EB-4CCC-B84E-C2D214AE7F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5D9CF-8299-49B4-A0DA-15C62FE4B9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37163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F03858A-F259-4D7A-B1FC-F2F26D5F7C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B0859-7DFD-4C48-85F2-4EBAA7D91A92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84FEDB8-E0D5-4A84-BE87-9F1865CAFD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E1CD03-76FF-49AB-A851-EA106DC61F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5D9CF-8299-49B4-A0DA-15C62FE4B9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7891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BB0548-824E-40EE-ABE1-2623F7F28C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EE41DC-3F91-4720-96E4-7B42372BDC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67449E-93BA-4799-8059-9CD872278B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797BF0-2F1D-4B0E-A0D1-55FC8B8FA7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B0859-7DFD-4C48-85F2-4EBAA7D91A92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9E9536-F39A-4654-B7B8-4E05D18C41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88D3A0-7642-4EE5-B633-B0DC44EC4A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5D9CF-8299-49B4-A0DA-15C62FE4B9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7224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E403F2-5A20-40C8-B085-AD0A73F98F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57CEE2-25A5-426C-9FCF-8CE316732D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990437-8EFD-4DDD-AE01-4A76438AF3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72E45E-37CA-4724-9EFE-FCA36D539C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B0859-7DFD-4C48-85F2-4EBAA7D91A92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2D73FB-74BA-4454-80F6-48F0A6352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F48D3D-3824-4447-9B09-D3FD489AF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5D9CF-8299-49B4-A0DA-15C62FE4B9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84938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48EE76-5BDD-49B5-816D-9439BCA893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D302038-43C3-4DDC-9F2C-A6B8717A7E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B942BD-E815-4AE3-ABE4-E18BA9B930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B0859-7DFD-4C48-85F2-4EBAA7D91A92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7E94D6-BAE5-4059-AE64-E7F82EE211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FC2068-723F-48EE-B091-2414A08257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5D9CF-8299-49B4-A0DA-15C62FE4B9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346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0916FA2-2FE4-44D8-9D0C-D8814FB0A8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CDC647-8D7D-484D-AA10-6D178FDEC9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FECF2F-582A-4959-8B99-DA4C695397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B0859-7DFD-4C48-85F2-4EBAA7D91A92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9E8130-1649-4B60-82BC-30BAC8FF90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3AB4AB-746E-48E9-8222-A93B586CC9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5D9CF-8299-49B4-A0DA-15C62FE4B9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4299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E0E341E-87B6-4115-853F-CF212FB296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D6A6F2-42F5-4855-AFEA-25DB37D69A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84DB09-1E0B-42A2-BAA8-FDD8482B470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0B0859-7DFD-4C48-85F2-4EBAA7D91A92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883C12-F52E-454E-B222-B1BA2BC079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A4FE1B-D05D-47EE-B244-F4DC8FEC97C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C5D9CF-8299-49B4-A0DA-15C62FE4B9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5922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449A83-D40C-4264-80D0-82884195BA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7421EC-8992-4AD8-9CC8-5AA1631A35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4CAD057-4B39-421C-BCC2-97DE86AEC3D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185" r="3778" b="16111"/>
          <a:stretch/>
        </p:blipFill>
        <p:spPr>
          <a:xfrm>
            <a:off x="158749" y="0"/>
            <a:ext cx="11428049" cy="652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286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15C816E-1A48-4F41-97A2-094EB71A01F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650" t="20476" r="7397" b="20953"/>
          <a:stretch/>
        </p:blipFill>
        <p:spPr>
          <a:xfrm>
            <a:off x="669472" y="1289163"/>
            <a:ext cx="9829800" cy="542182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20166E9-78DA-41FF-9EF7-2B5FEBCF3E8E}"/>
              </a:ext>
            </a:extLst>
          </p:cNvPr>
          <p:cNvSpPr txBox="1"/>
          <p:nvPr/>
        </p:nvSpPr>
        <p:spPr>
          <a:xfrm>
            <a:off x="10236200" y="6432"/>
            <a:ext cx="15118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Monday 22</a:t>
            </a:r>
            <a:r>
              <a:rPr lang="en-GB" sz="1400" u="sng" baseline="30000" dirty="0"/>
              <a:t>nd</a:t>
            </a:r>
            <a:r>
              <a:rPr lang="en-GB" sz="1400" u="sng" dirty="0"/>
              <a:t> June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CD9401-E174-44D0-833E-0B7F6157DF3F}"/>
              </a:ext>
            </a:extLst>
          </p:cNvPr>
          <p:cNvSpPr txBox="1"/>
          <p:nvPr/>
        </p:nvSpPr>
        <p:spPr>
          <a:xfrm>
            <a:off x="50275" y="47987"/>
            <a:ext cx="6014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SPICY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4783978-176B-4C78-B563-D621CE4F9C0D}"/>
              </a:ext>
            </a:extLst>
          </p:cNvPr>
          <p:cNvSpPr txBox="1"/>
          <p:nvPr/>
        </p:nvSpPr>
        <p:spPr>
          <a:xfrm>
            <a:off x="4091956" y="193955"/>
            <a:ext cx="361438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LO: to read grid references to identify positions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CE687BD-E14B-433C-A150-9A9217E8BB9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192" t="29055" r="38644" b="18798"/>
          <a:stretch/>
        </p:blipFill>
        <p:spPr>
          <a:xfrm>
            <a:off x="786826" y="1000000"/>
            <a:ext cx="5361393" cy="5710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6784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585C3E-6522-4B6A-86DA-7D5032A8DF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2A7273-005D-4D7E-808F-3639D4C81B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E2023B7-CCD7-4155-B772-90D5D441F0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185" r="3185" b="16667"/>
          <a:stretch/>
        </p:blipFill>
        <p:spPr>
          <a:xfrm>
            <a:off x="0" y="182562"/>
            <a:ext cx="11530146" cy="6492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0789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13</Words>
  <Application>Microsoft Office PowerPoint</Application>
  <PresentationFormat>Widescreen</PresentationFormat>
  <Paragraphs>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SmithC</dc:creator>
  <cp:lastModifiedBy>SmithC</cp:lastModifiedBy>
  <cp:revision>3</cp:revision>
  <cp:lastPrinted>2020-06-18T09:00:08Z</cp:lastPrinted>
  <dcterms:created xsi:type="dcterms:W3CDTF">2020-06-17T08:23:15Z</dcterms:created>
  <dcterms:modified xsi:type="dcterms:W3CDTF">2020-06-18T09:00:31Z</dcterms:modified>
</cp:coreProperties>
</file>