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6858000" cy="9144000" type="screen4x3"/>
  <p:notesSz cx="6889750" cy="9671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554" y="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9-01-09T08:24:54.03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D4FF92BB-A533-4835-8EA6-AF28756BA2D0}" emma:medium="tactile" emma:mode="ink">
          <msink:context xmlns:msink="http://schemas.microsoft.com/ink/2010/main" type="writingRegion" rotatedBoundingBox="7361,1088 7376,1088 7376,1103 7361,1103"/>
        </emma:interpretation>
      </emma:emma>
    </inkml:annotationXML>
    <inkml:traceGroup>
      <inkml:annotationXML>
        <emma:emma xmlns:emma="http://www.w3.org/2003/04/emma" version="1.0">
          <emma:interpretation id="{B08586CC-3C11-40F8-8426-BE2037091ABA}" emma:medium="tactile" emma:mode="ink">
            <msink:context xmlns:msink="http://schemas.microsoft.com/ink/2010/main" type="paragraph" rotatedBoundingBox="7361,1088 7376,1088 7376,1103 7361,1103" alignmentLevel="1"/>
          </emma:interpretation>
        </emma:emma>
      </inkml:annotationXML>
      <inkml:traceGroup>
        <inkml:annotationXML>
          <emma:emma xmlns:emma="http://www.w3.org/2003/04/emma" version="1.0">
            <emma:interpretation id="{C88541FF-DCF3-4860-B633-81D95C2579E4}" emma:medium="tactile" emma:mode="ink">
              <msink:context xmlns:msink="http://schemas.microsoft.com/ink/2010/main" type="line" rotatedBoundingBox="7361,1088 7376,1088 7376,1103 7361,1103"/>
            </emma:interpretation>
          </emma:emma>
        </inkml:annotationXML>
        <inkml:traceGroup>
          <inkml:annotationXML>
            <emma:emma xmlns:emma="http://www.w3.org/2003/04/emma" version="1.0">
              <emma:interpretation id="{4E8E5269-0E96-485E-BD2B-91F2C040267D}" emma:medium="tactile" emma:mode="ink">
                <msink:context xmlns:msink="http://schemas.microsoft.com/ink/2010/main" type="inkWord" rotatedBoundingBox="7361,1088 7376,1088 7376,1103 7361,1103"/>
              </emma:interpretation>
              <emma:one-of disjunction-type="recognition" id="oneOf0">
                <emma:interpretation id="interp0" emma:lang="en-GB" emma:confidence="0">
                  <emma:literal>.</emma:literal>
                </emma:interpretation>
                <emma:interpretation id="interp1" emma:lang="en-GB" emma:confidence="0">
                  <emma:literal>`</emma:literal>
                </emma:interpretation>
                <emma:interpretation id="interp2" emma:lang="en-GB" emma:confidence="0">
                  <emma:literal>'</emma:literal>
                </emma:interpretation>
                <emma:interpretation id="interp3" emma:lang="en-GB" emma:confidence="0">
                  <emma:literal>l</emma:literal>
                </emma:interpretation>
                <emma:interpretation id="interp4" emma:lang="en-GB" emma:confidence="0">
                  <emma:literal>,</emma:literal>
                </emma:interpretation>
              </emma:one-of>
            </emma:emma>
          </inkml:annotationXML>
          <inkml:trace contextRef="#ctx0" brushRef="#br0">0 0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</inkml:traceFormat>
        <inkml:channelProperties>
          <inkml:channelProperty channel="X" name="resolution" value="28.36565" units="1/cm"/>
          <inkml:channelProperty channel="Y" name="resolution" value="28.33948" units="1/cm"/>
        </inkml:channelProperties>
      </inkml:inkSource>
      <inkml:timestamp xml:id="ts0" timeString="2019-01-09T08:24:54.03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60911" y="941443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 more than 11 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B6E77E8-EEBD-49D7-AE91-6826C0671ADD}"/>
              </a:ext>
            </a:extLst>
          </p:cNvPr>
          <p:cNvSpPr/>
          <p:nvPr/>
        </p:nvSpPr>
        <p:spPr>
          <a:xfrm>
            <a:off x="836712" y="936548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52BFA3A-CBA1-4716-841A-54EB39BE0A27}"/>
              </a:ext>
            </a:extLst>
          </p:cNvPr>
          <p:cNvSpPr/>
          <p:nvPr/>
        </p:nvSpPr>
        <p:spPr>
          <a:xfrm>
            <a:off x="822082" y="2442009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7950CF7-EBD4-4D97-A7B1-B3AB54C9FEF7}"/>
              </a:ext>
            </a:extLst>
          </p:cNvPr>
          <p:cNvSpPr/>
          <p:nvPr/>
        </p:nvSpPr>
        <p:spPr>
          <a:xfrm>
            <a:off x="836712" y="3990385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B6E77E8-EEBD-49D7-AE91-6826C0671ADD}"/>
              </a:ext>
            </a:extLst>
          </p:cNvPr>
          <p:cNvSpPr/>
          <p:nvPr/>
        </p:nvSpPr>
        <p:spPr>
          <a:xfrm>
            <a:off x="836712" y="5604813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7950CF7-EBD4-4D97-A7B1-B3AB54C9FEF7}"/>
              </a:ext>
            </a:extLst>
          </p:cNvPr>
          <p:cNvSpPr/>
          <p:nvPr/>
        </p:nvSpPr>
        <p:spPr>
          <a:xfrm>
            <a:off x="860911" y="7225588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649960" y="392018"/>
              <a:ext cx="360" cy="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38080" y="380138"/>
                <a:ext cx="24120" cy="24120"/>
              </a:xfrm>
              <a:prstGeom prst="rect">
                <a:avLst/>
              </a:prstGeom>
            </p:spPr>
          </p:pic>
        </mc:Fallback>
      </mc:AlternateContent>
      <p:sp>
        <p:nvSpPr>
          <p:cNvPr id="41" name="TextBox 40"/>
          <p:cNvSpPr txBox="1"/>
          <p:nvPr/>
        </p:nvSpPr>
        <p:spPr>
          <a:xfrm>
            <a:off x="980728" y="2501716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30 - 12 =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80728" y="4066560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 + 13  =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94836" y="5728501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 less than 19    =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94836" y="7276427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 7 + ? = 20</a:t>
            </a:r>
          </a:p>
        </p:txBody>
      </p:sp>
    </p:spTree>
    <p:extLst>
      <p:ext uri="{BB962C8B-B14F-4D97-AF65-F5344CB8AC3E}">
        <p14:creationId xmlns:p14="http://schemas.microsoft.com/office/powerpoint/2010/main" val="3707772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60911" y="941443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  10 more than 12 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B6E77E8-EEBD-49D7-AE91-6826C0671ADD}"/>
              </a:ext>
            </a:extLst>
          </p:cNvPr>
          <p:cNvSpPr/>
          <p:nvPr/>
        </p:nvSpPr>
        <p:spPr>
          <a:xfrm>
            <a:off x="836712" y="936548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52BFA3A-CBA1-4716-841A-54EB39BE0A27}"/>
              </a:ext>
            </a:extLst>
          </p:cNvPr>
          <p:cNvSpPr/>
          <p:nvPr/>
        </p:nvSpPr>
        <p:spPr>
          <a:xfrm>
            <a:off x="822082" y="2442009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7950CF7-EBD4-4D97-A7B1-B3AB54C9FEF7}"/>
              </a:ext>
            </a:extLst>
          </p:cNvPr>
          <p:cNvSpPr/>
          <p:nvPr/>
        </p:nvSpPr>
        <p:spPr>
          <a:xfrm>
            <a:off x="836712" y="3990385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B6E77E8-EEBD-49D7-AE91-6826C0671ADD}"/>
              </a:ext>
            </a:extLst>
          </p:cNvPr>
          <p:cNvSpPr/>
          <p:nvPr/>
        </p:nvSpPr>
        <p:spPr>
          <a:xfrm>
            <a:off x="836712" y="5604813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7950CF7-EBD4-4D97-A7B1-B3AB54C9FEF7}"/>
              </a:ext>
            </a:extLst>
          </p:cNvPr>
          <p:cNvSpPr/>
          <p:nvPr/>
        </p:nvSpPr>
        <p:spPr>
          <a:xfrm>
            <a:off x="860911" y="7225588"/>
            <a:ext cx="5125607" cy="12574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649960" y="392018"/>
              <a:ext cx="360" cy="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38080" y="380138"/>
                <a:ext cx="24120" cy="24120"/>
              </a:xfrm>
              <a:prstGeom prst="rect">
                <a:avLst/>
              </a:prstGeom>
            </p:spPr>
          </p:pic>
        </mc:Fallback>
      </mc:AlternateContent>
      <p:sp>
        <p:nvSpPr>
          <p:cNvPr id="41" name="TextBox 40"/>
          <p:cNvSpPr txBox="1"/>
          <p:nvPr/>
        </p:nvSpPr>
        <p:spPr>
          <a:xfrm>
            <a:off x="980728" y="2501716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16 - 9 =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80728" y="4066560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 + 8  =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994836" y="5728501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 less than 16    =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994836" y="7276427"/>
            <a:ext cx="2688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 15 + ? = 28</a:t>
            </a:r>
          </a:p>
        </p:txBody>
      </p:sp>
    </p:spTree>
    <p:extLst>
      <p:ext uri="{BB962C8B-B14F-4D97-AF65-F5344CB8AC3E}">
        <p14:creationId xmlns:p14="http://schemas.microsoft.com/office/powerpoint/2010/main" val="2020867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47</Words>
  <Application>Microsoft Office PowerPoint</Application>
  <PresentationFormat>On-screen Show (4:3)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TownleyJ</cp:lastModifiedBy>
  <cp:revision>33</cp:revision>
  <cp:lastPrinted>2020-05-26T15:28:56Z</cp:lastPrinted>
  <dcterms:created xsi:type="dcterms:W3CDTF">2018-07-12T09:26:10Z</dcterms:created>
  <dcterms:modified xsi:type="dcterms:W3CDTF">2020-07-02T12:09:31Z</dcterms:modified>
</cp:coreProperties>
</file>