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70" r:id="rId5"/>
    <p:sldId id="271" r:id="rId6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CCFF"/>
    <a:srgbClr val="EFDF1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73" autoAdjust="0"/>
    <p:restoredTop sz="94660"/>
  </p:normalViewPr>
  <p:slideViewPr>
    <p:cSldViewPr snapToGrid="0">
      <p:cViewPr varScale="1">
        <p:scale>
          <a:sx n="67" d="100"/>
          <a:sy n="67" d="100"/>
        </p:scale>
        <p:origin x="1008" y="76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AD677-780B-4A74-948D-7E35BD0E7EA3}" type="datetimeFigureOut">
              <a:rPr lang="en-GB" smtClean="0"/>
              <a:t>10/06/2020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E9755-A291-4277-9216-E3D3A9E226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39105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AD677-780B-4A74-948D-7E35BD0E7EA3}" type="datetimeFigureOut">
              <a:rPr lang="en-GB" smtClean="0"/>
              <a:t>10/06/2020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E9755-A291-4277-9216-E3D3A9E226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64794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AD677-780B-4A74-948D-7E35BD0E7EA3}" type="datetimeFigureOut">
              <a:rPr lang="en-GB" smtClean="0"/>
              <a:t>10/06/2020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E9755-A291-4277-9216-E3D3A9E226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18408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AD677-780B-4A74-948D-7E35BD0E7EA3}" type="datetimeFigureOut">
              <a:rPr lang="en-GB" smtClean="0"/>
              <a:t>10/06/2020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E9755-A291-4277-9216-E3D3A9E226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41500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AD677-780B-4A74-948D-7E35BD0E7EA3}" type="datetimeFigureOut">
              <a:rPr lang="en-GB" smtClean="0"/>
              <a:t>10/06/2020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E9755-A291-4277-9216-E3D3A9E226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78182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AD677-780B-4A74-948D-7E35BD0E7EA3}" type="datetimeFigureOut">
              <a:rPr lang="en-GB" smtClean="0"/>
              <a:t>10/06/2020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E9755-A291-4277-9216-E3D3A9E226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09180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AD677-780B-4A74-948D-7E35BD0E7EA3}" type="datetimeFigureOut">
              <a:rPr lang="en-GB" smtClean="0"/>
              <a:t>10/06/2020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E9755-A291-4277-9216-E3D3A9E226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60031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AD677-780B-4A74-948D-7E35BD0E7EA3}" type="datetimeFigureOut">
              <a:rPr lang="en-GB" smtClean="0"/>
              <a:t>10/06/2020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E9755-A291-4277-9216-E3D3A9E226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23038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AD677-780B-4A74-948D-7E35BD0E7EA3}" type="datetimeFigureOut">
              <a:rPr lang="en-GB" smtClean="0"/>
              <a:t>10/06/2020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E9755-A291-4277-9216-E3D3A9E226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86010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AD677-780B-4A74-948D-7E35BD0E7EA3}" type="datetimeFigureOut">
              <a:rPr lang="en-GB" smtClean="0"/>
              <a:t>10/06/2020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E9755-A291-4277-9216-E3D3A9E226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85395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AD677-780B-4A74-948D-7E35BD0E7EA3}" type="datetimeFigureOut">
              <a:rPr lang="en-GB" smtClean="0"/>
              <a:t>10/06/2020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E9755-A291-4277-9216-E3D3A9E226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16612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6AD677-780B-4A74-948D-7E35BD0E7EA3}" type="datetimeFigureOut">
              <a:rPr lang="en-GB" smtClean="0"/>
              <a:t>10/06/2020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2E9755-A291-4277-9216-E3D3A9E226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06912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jpeg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NULL"/><Relationship Id="rId13" Type="http://schemas.openxmlformats.org/officeDocument/2006/relationships/image" Target="../media/image7.png"/><Relationship Id="rId3" Type="http://schemas.openxmlformats.org/officeDocument/2006/relationships/image" Target="../media/image11.png"/><Relationship Id="rId7" Type="http://schemas.openxmlformats.org/officeDocument/2006/relationships/image" Target="NULL"/><Relationship Id="rId12" Type="http://schemas.openxmlformats.org/officeDocument/2006/relationships/image" Target="NUL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Relationship Id="rId6" Type="http://schemas.openxmlformats.org/officeDocument/2006/relationships/image" Target="NULL"/><Relationship Id="rId11" Type="http://schemas.openxmlformats.org/officeDocument/2006/relationships/image" Target="NULL"/><Relationship Id="rId5" Type="http://schemas.openxmlformats.org/officeDocument/2006/relationships/image" Target="../media/image3.jpeg"/><Relationship Id="rId10" Type="http://schemas.openxmlformats.org/officeDocument/2006/relationships/image" Target="NULL"/><Relationship Id="rId4" Type="http://schemas.openxmlformats.org/officeDocument/2006/relationships/image" Target="../media/image12.png"/><Relationship Id="rId9" Type="http://schemas.openxmlformats.org/officeDocument/2006/relationships/image" Target="NULL"/><Relationship Id="rId1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52113" y="1180792"/>
            <a:ext cx="4346825" cy="4889416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9452" y="1156801"/>
            <a:ext cx="4548010" cy="3206774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-845125" y="-209507"/>
            <a:ext cx="6409509" cy="1072582"/>
          </a:xfrm>
          <a:prstGeom prst="roundRect">
            <a:avLst>
              <a:gd name="adj" fmla="val 17141"/>
            </a:avLst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4327551" y="160943"/>
            <a:ext cx="1088358" cy="549148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4961173" y="1240525"/>
            <a:ext cx="126000" cy="5040000"/>
          </a:xfrm>
          <a:prstGeom prst="roundRect">
            <a:avLst>
              <a:gd name="adj" fmla="val 37500"/>
            </a:avLst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4" name="Picture 3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02123" y="6028905"/>
            <a:ext cx="665201" cy="665201"/>
          </a:xfrm>
          <a:prstGeom prst="rect">
            <a:avLst/>
          </a:prstGeom>
        </p:spPr>
      </p:pic>
      <p:sp>
        <p:nvSpPr>
          <p:cNvPr id="29" name="Rectangle 28"/>
          <p:cNvSpPr/>
          <p:nvPr/>
        </p:nvSpPr>
        <p:spPr>
          <a:xfrm>
            <a:off x="186062" y="1205347"/>
            <a:ext cx="319237" cy="3826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5198509" y="1224175"/>
            <a:ext cx="319237" cy="3826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1971" y="1447227"/>
            <a:ext cx="2153093" cy="174808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5039" y="1425810"/>
            <a:ext cx="2652745" cy="215375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1316" y="3826240"/>
            <a:ext cx="1850565" cy="1502464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4384" y="3826240"/>
            <a:ext cx="1850565" cy="1502464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65100" y="3813987"/>
            <a:ext cx="1850565" cy="1502464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51224" y="3813987"/>
            <a:ext cx="1850565" cy="1502464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37348" y="3812317"/>
            <a:ext cx="1850565" cy="1502464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-13939" y="115000"/>
            <a:ext cx="5578323" cy="749873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84334" y="1200317"/>
            <a:ext cx="341406" cy="493819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138652" y="1200316"/>
            <a:ext cx="438950" cy="49381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642FAE40-5D2B-46CF-B3F2-AEB6320060B9}"/>
              </a:ext>
            </a:extLst>
          </p:cNvPr>
          <p:cNvSpPr txBox="1"/>
          <p:nvPr/>
        </p:nvSpPr>
        <p:spPr>
          <a:xfrm>
            <a:off x="7219726" y="305270"/>
            <a:ext cx="19429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Thursday 18</a:t>
            </a:r>
            <a:r>
              <a:rPr lang="en-GB" baseline="30000" dirty="0"/>
              <a:t>th</a:t>
            </a:r>
            <a:r>
              <a:rPr lang="en-GB" dirty="0"/>
              <a:t> June</a:t>
            </a:r>
          </a:p>
        </p:txBody>
      </p:sp>
    </p:spTree>
    <p:extLst>
      <p:ext uri="{BB962C8B-B14F-4D97-AF65-F5344CB8AC3E}">
        <p14:creationId xmlns:p14="http://schemas.microsoft.com/office/powerpoint/2010/main" val="30025416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" name="Picture 5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90867" y="2047249"/>
            <a:ext cx="1822862" cy="2865368"/>
          </a:xfrm>
          <a:prstGeom prst="rect">
            <a:avLst/>
          </a:prstGeom>
        </p:spPr>
      </p:pic>
      <p:pic>
        <p:nvPicPr>
          <p:cNvPr id="59" name="Picture 5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02418" y="1215311"/>
            <a:ext cx="4346825" cy="5267401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4788" y="1175560"/>
            <a:ext cx="4548010" cy="5633192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-845125" y="-209507"/>
            <a:ext cx="6409509" cy="1072582"/>
          </a:xfrm>
          <a:prstGeom prst="roundRect">
            <a:avLst>
              <a:gd name="adj" fmla="val 17141"/>
            </a:avLst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4327551" y="160943"/>
            <a:ext cx="1088358" cy="549148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4961173" y="1240525"/>
            <a:ext cx="126000" cy="5040000"/>
          </a:xfrm>
          <a:prstGeom prst="roundRect">
            <a:avLst>
              <a:gd name="adj" fmla="val 37500"/>
            </a:avLst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4" name="Picture 3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02123" y="6028905"/>
            <a:ext cx="665201" cy="665201"/>
          </a:xfrm>
          <a:prstGeom prst="rect">
            <a:avLst/>
          </a:prstGeom>
        </p:spPr>
      </p:pic>
      <p:sp>
        <p:nvSpPr>
          <p:cNvPr id="29" name="Rectangle 28"/>
          <p:cNvSpPr/>
          <p:nvPr/>
        </p:nvSpPr>
        <p:spPr>
          <a:xfrm>
            <a:off x="186062" y="1205347"/>
            <a:ext cx="319237" cy="3826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5198509" y="1224175"/>
            <a:ext cx="319237" cy="3826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Isosceles Triangle 12"/>
          <p:cNvSpPr/>
          <p:nvPr/>
        </p:nvSpPr>
        <p:spPr>
          <a:xfrm>
            <a:off x="5706917" y="1993455"/>
            <a:ext cx="714103" cy="618309"/>
          </a:xfrm>
          <a:prstGeom prst="triangl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5-Point Star 13"/>
          <p:cNvSpPr/>
          <p:nvPr/>
        </p:nvSpPr>
        <p:spPr>
          <a:xfrm>
            <a:off x="6728736" y="1915078"/>
            <a:ext cx="707831" cy="696686"/>
          </a:xfrm>
          <a:prstGeom prst="star5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Diamond 15"/>
          <p:cNvSpPr/>
          <p:nvPr/>
        </p:nvSpPr>
        <p:spPr>
          <a:xfrm>
            <a:off x="7823755" y="1915078"/>
            <a:ext cx="669975" cy="696686"/>
          </a:xfrm>
          <a:prstGeom prst="diamo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/>
              <p:cNvSpPr txBox="1"/>
              <p:nvPr/>
            </p:nvSpPr>
            <p:spPr>
              <a:xfrm>
                <a:off x="6280992" y="2040999"/>
                <a:ext cx="534121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US" sz="2800" b="0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+</m:t>
                      </m:r>
                    </m:oMath>
                  </m:oMathPara>
                </a14:m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80992" y="2040999"/>
                <a:ext cx="534121" cy="523220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Box 29"/>
              <p:cNvSpPr txBox="1"/>
              <p:nvPr/>
            </p:nvSpPr>
            <p:spPr>
              <a:xfrm>
                <a:off x="7329125" y="2041973"/>
                <a:ext cx="534121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US" sz="2800" b="0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+</m:t>
                      </m:r>
                    </m:oMath>
                  </m:oMathPara>
                </a14:m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30" name="TextBox 2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329125" y="2041973"/>
                <a:ext cx="534121" cy="523220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Box 30"/>
              <p:cNvSpPr txBox="1"/>
              <p:nvPr/>
            </p:nvSpPr>
            <p:spPr>
              <a:xfrm>
                <a:off x="8435238" y="2040999"/>
                <a:ext cx="534121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US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=</m:t>
                      </m:r>
                    </m:oMath>
                  </m:oMathPara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31" name="TextBox 3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435238" y="2040999"/>
                <a:ext cx="534121" cy="523220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3" name="Isosceles Triangle 32"/>
          <p:cNvSpPr/>
          <p:nvPr/>
        </p:nvSpPr>
        <p:spPr>
          <a:xfrm>
            <a:off x="5731860" y="3090716"/>
            <a:ext cx="714103" cy="618309"/>
          </a:xfrm>
          <a:prstGeom prst="triangl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5" name="Diamond 34"/>
          <p:cNvSpPr/>
          <p:nvPr/>
        </p:nvSpPr>
        <p:spPr>
          <a:xfrm>
            <a:off x="6818068" y="3012339"/>
            <a:ext cx="669975" cy="696686"/>
          </a:xfrm>
          <a:prstGeom prst="diamo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6" name="TextBox 35"/>
              <p:cNvSpPr txBox="1"/>
              <p:nvPr/>
            </p:nvSpPr>
            <p:spPr>
              <a:xfrm>
                <a:off x="6323438" y="3139234"/>
                <a:ext cx="534121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US" sz="2800" b="0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+</m:t>
                      </m:r>
                    </m:oMath>
                  </m:oMathPara>
                </a14:m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36" name="TextBox 3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23438" y="3139234"/>
                <a:ext cx="534121" cy="523220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9" name="TextBox 38"/>
              <p:cNvSpPr txBox="1"/>
              <p:nvPr/>
            </p:nvSpPr>
            <p:spPr>
              <a:xfrm>
                <a:off x="7488043" y="3112300"/>
                <a:ext cx="534121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US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=</m:t>
                      </m:r>
                    </m:oMath>
                  </m:oMathPara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39" name="TextBox 3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488043" y="3112300"/>
                <a:ext cx="534121" cy="523220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3" name="Diamond 42"/>
          <p:cNvSpPr/>
          <p:nvPr/>
        </p:nvSpPr>
        <p:spPr>
          <a:xfrm>
            <a:off x="6818068" y="4157145"/>
            <a:ext cx="669975" cy="696686"/>
          </a:xfrm>
          <a:prstGeom prst="diamo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4" name="TextBox 43"/>
              <p:cNvSpPr txBox="1"/>
              <p:nvPr/>
            </p:nvSpPr>
            <p:spPr>
              <a:xfrm>
                <a:off x="6374735" y="4291150"/>
                <a:ext cx="482824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US" sz="24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−</m:t>
                      </m:r>
                    </m:oMath>
                  </m:oMathPara>
                </a14:m>
                <a:endParaRPr kumimoji="0" lang="en-GB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44" name="TextBox 4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74735" y="4291150"/>
                <a:ext cx="482824" cy="461665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5" name="TextBox 44"/>
              <p:cNvSpPr txBox="1"/>
              <p:nvPr/>
            </p:nvSpPr>
            <p:spPr>
              <a:xfrm>
                <a:off x="7488043" y="4257106"/>
                <a:ext cx="534121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US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=</m:t>
                      </m:r>
                    </m:oMath>
                  </m:oMathPara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45" name="TextBox 4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488043" y="4257106"/>
                <a:ext cx="534121" cy="523220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7" name="5-Point Star 46"/>
          <p:cNvSpPr/>
          <p:nvPr/>
        </p:nvSpPr>
        <p:spPr>
          <a:xfrm>
            <a:off x="5775249" y="4153488"/>
            <a:ext cx="707831" cy="696686"/>
          </a:xfrm>
          <a:prstGeom prst="star5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789004" y="3012339"/>
            <a:ext cx="1944351" cy="189846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2360585" y="3556625"/>
            <a:ext cx="801188" cy="80989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2" name="Picture 41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-13939" y="115000"/>
            <a:ext cx="5578323" cy="7498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70446" y="1187582"/>
            <a:ext cx="341406" cy="49381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5138652" y="1208984"/>
            <a:ext cx="438950" cy="49381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33F6132-73D0-4D24-AE7A-E461F024AB08}"/>
              </a:ext>
            </a:extLst>
          </p:cNvPr>
          <p:cNvSpPr txBox="1"/>
          <p:nvPr/>
        </p:nvSpPr>
        <p:spPr>
          <a:xfrm>
            <a:off x="7393342" y="266142"/>
            <a:ext cx="16599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Friday 19</a:t>
            </a:r>
            <a:r>
              <a:rPr lang="en-GB" baseline="30000" dirty="0"/>
              <a:t>th</a:t>
            </a:r>
            <a:r>
              <a:rPr lang="en-GB" dirty="0"/>
              <a:t> June</a:t>
            </a:r>
          </a:p>
        </p:txBody>
      </p:sp>
    </p:spTree>
    <p:extLst>
      <p:ext uri="{BB962C8B-B14F-4D97-AF65-F5344CB8AC3E}">
        <p14:creationId xmlns:p14="http://schemas.microsoft.com/office/powerpoint/2010/main" val="262354383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D87086E9F93C446B91C582CCE4E228D" ma:contentTypeVersion="10" ma:contentTypeDescription="Create a new document." ma:contentTypeScope="" ma:versionID="90808cf773f901dc4b7f51a40078513c">
  <xsd:schema xmlns:xsd="http://www.w3.org/2001/XMLSchema" xmlns:xs="http://www.w3.org/2001/XMLSchema" xmlns:p="http://schemas.microsoft.com/office/2006/metadata/properties" xmlns:ns3="f704b28b-b764-4779-9835-b35558b6e930" targetNamespace="http://schemas.microsoft.com/office/2006/metadata/properties" ma:root="true" ma:fieldsID="c06bcf10b8ae797708ab49b169a3e72f" ns3:_="">
    <xsd:import namespace="f704b28b-b764-4779-9835-b35558b6e930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3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704b28b-b764-4779-9835-b35558b6e93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C71E7D7F-DA2D-42CD-9E80-8545BDA3D89D}">
  <ds:schemaRefs>
    <ds:schemaRef ds:uri="http://purl.org/dc/terms/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dcmitype/"/>
    <ds:schemaRef ds:uri="f704b28b-b764-4779-9835-b35558b6e930"/>
    <ds:schemaRef ds:uri="http://schemas.microsoft.com/office/2006/metadata/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49DAE7AB-7536-4A91-9912-AACDCAA0E72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f704b28b-b764-4779-9835-b35558b6e93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1AE67110-F9BA-4DFE-811A-30B9B09E7CA7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9353</TotalTime>
  <Words>13</Words>
  <Application>Microsoft Office PowerPoint</Application>
  <PresentationFormat>A4 Paper (210x297 mm)</PresentationFormat>
  <Paragraphs>9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Calibri Light</vt:lpstr>
      <vt:lpstr>Cambria Math</vt:lpstr>
      <vt:lpstr>Office Theme</vt:lpstr>
      <vt:lpstr>PowerPoint Presentation</vt:lpstr>
      <vt:lpstr>PowerPoint Presentation</vt:lpstr>
    </vt:vector>
  </TitlesOfParts>
  <Company>Trinity MAT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Tony Staneff</dc:creator>
  <cp:lastModifiedBy>Ben Sparrow</cp:lastModifiedBy>
  <cp:revision>244</cp:revision>
  <dcterms:created xsi:type="dcterms:W3CDTF">2019-02-23T20:52:48Z</dcterms:created>
  <dcterms:modified xsi:type="dcterms:W3CDTF">2020-06-10T12:56:01Z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0x0101004D87086E9F93C446B91C582CCE4E228D</vt:lpwstr>
  </property>
</Properties>
</file>