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0" r:id="rId2"/>
    <p:sldId id="301" r:id="rId3"/>
    <p:sldId id="267" r:id="rId4"/>
    <p:sldId id="269" r:id="rId5"/>
    <p:sldId id="270" r:id="rId6"/>
    <p:sldId id="271" r:id="rId7"/>
    <p:sldId id="272" r:id="rId8"/>
    <p:sldId id="273" r:id="rId9"/>
    <p:sldId id="274" r:id="rId10"/>
    <p:sldId id="268" r:id="rId11"/>
    <p:sldId id="303" r:id="rId12"/>
    <p:sldId id="302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D9294-4840-4E7E-9432-D59BEE276D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0F0407-5776-429D-B140-0B079CA932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3A00C-61D1-499F-9498-ECBE99A45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CED99-6E4A-4112-8688-A4A71DE92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DCA3E-37C1-4814-AE39-D8E078010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463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30179-449D-4CC3-9F88-1CAE2442F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D5573-E504-4DFA-AF1E-6E51B94ED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E80107-4501-4A81-BFC8-3E9E97347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ECAF1-173E-477D-BC17-D5C69F1C4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4B9057-3477-45CF-9976-0734C1F0A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37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6D205-EB54-4052-BB12-4C59B32F5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05BE0F-D53F-4AFE-9E4E-2CB20CE0E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EB11-0A40-4314-835F-4A4283AB1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183015-7863-4A04-8321-F606A28E8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91CFC-750B-47BB-A2FC-CAC0F7784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17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C5716-389C-4845-8961-FC6C7A43B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2DC75-6C7F-4681-89B8-5FDA75E74B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C28348-291C-4ABD-8E65-02B6E30B65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E81331-9405-47D6-BE3A-E47A36B33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7DEF99-95D8-4F23-AEA5-86713E11F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4E8061-8F8D-4B2C-AFC1-DA5F84125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18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5B815-4100-43AE-AEAC-DDCC7F550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521621-C89C-47B0-BF2D-461B0C623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871443-C735-43D0-AF17-717A27493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71239B-8915-42C7-AB4A-E4414560C4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4AD8D3-67D5-4B4E-9DA8-03B0090B6E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0638A1-28EF-402F-8BBA-6FBBF1CC3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F4A69B-358F-46F8-BDFA-A7B85E0B8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6CB8C5-9166-4535-8C0A-64C41689B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92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1FFDE-473A-4948-AF86-AECA3F019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4DC8F0-F384-4B31-838D-9ABD21786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8F6008-D531-41D6-8775-FB3AAE8B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D22ECF-161A-4C31-8F3D-C2A7AFD12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56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6CE074-D52C-471A-AB59-833F9D7AB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3715B9-993E-401D-9D0E-482147718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C157E-BF4A-4411-A58D-E5CFA4454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168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B3BDF-2C2E-4A0C-BF04-9ECFB1492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5D012-5F38-49F4-ACD0-7BE623DD3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1651E8-2B4D-4B44-944F-02C68FB275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384B0-0827-4FA3-A5CF-B339A6B34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9252AD-2777-4EEF-8739-7B0CD7B27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CAC236-91DF-4DAE-A44B-77919E878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479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0D633-5548-4344-8F0F-F84F82DA1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35D7D0-F7CB-48E3-9E77-A3F27DDAB7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E660E-13F7-4FC6-BC42-D777AA711B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67C035-A5E4-4B44-8850-407E276C2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E7A362-FF02-494A-9EF4-70F28E453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A188A0-0477-47BC-AE11-850F9F4D2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57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9BBAF-E02D-4040-8F87-7A523BF6D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673870-C6DD-4F26-A3B1-15A92E5D2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DAACE-016F-431B-9950-64B5FF42C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193AC2-C880-48C6-8D6D-23BF4D98B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9D90F-4D5D-408E-A8A9-6590A6C5D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158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552556-CB82-4596-BA1E-820E05EBDE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68A3AB-4705-4BDD-8D4E-CB5DB1F601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8C445-88A5-4895-BD7D-FAAB7AD7B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48C5D3-7A6C-451E-9BC7-772EF69B5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4F8E4F-8C32-469D-A4AB-06B103897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576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B96CF2-BDA9-4ABF-9142-E2F560EEC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3FA391-D25E-4F3F-83BD-03A703715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4051F-D521-4E3A-8C70-D17844BA8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D54CA-2320-48F1-A466-7322746959B6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16232-737F-4EBB-80D6-395DA94547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557A6-85F1-4380-9463-6AE4964FD8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808EB-E10C-4B4B-B922-33DD95A9BC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831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1zHhOHTdm8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7CC3E-243A-4364-9007-B3EF1E5AC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Romeo and Juliet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414E8-AF66-4AFE-B464-A05A20C58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1972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 do you know about the story ‘Romeo and Juliet’?</a:t>
            </a:r>
          </a:p>
        </p:txBody>
      </p:sp>
      <p:pic>
        <p:nvPicPr>
          <p:cNvPr id="1026" name="Picture 2" descr="20 Best Romeo and Juliet images | Romeo and juliet, Juliet, Romeo">
            <a:extLst>
              <a:ext uri="{FF2B5EF4-FFF2-40B4-BE49-F238E27FC236}">
                <a16:creationId xmlns:a16="http://schemas.microsoft.com/office/drawing/2014/main" id="{7AD72796-01E7-40FF-A128-8571923A0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955131"/>
            <a:ext cx="22479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hakespeare and love: Romeo and Juliet | TeachingEnglish | British ...">
            <a:extLst>
              <a:ext uri="{FF2B5EF4-FFF2-40B4-BE49-F238E27FC236}">
                <a16:creationId xmlns:a16="http://schemas.microsoft.com/office/drawing/2014/main" id="{C2C47613-BA30-456A-818A-A54602466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575" y="2955132"/>
            <a:ext cx="3422668" cy="257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battle of Tybalt and Mercutio. ©1968 - Paramount Pictures ...">
            <a:extLst>
              <a:ext uri="{FF2B5EF4-FFF2-40B4-BE49-F238E27FC236}">
                <a16:creationId xmlns:a16="http://schemas.microsoft.com/office/drawing/2014/main" id="{662463FD-2798-4469-8E82-1C9EF9ECF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280" y="4053681"/>
            <a:ext cx="3738113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omeo and Juliet: Final Death Scene : Death of Romeo and Juliet">
            <a:extLst>
              <a:ext uri="{FF2B5EF4-FFF2-40B4-BE49-F238E27FC236}">
                <a16:creationId xmlns:a16="http://schemas.microsoft.com/office/drawing/2014/main" id="{FD2739BC-D00D-4CF1-91DA-A188AB4E0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975" y="327820"/>
            <a:ext cx="4821418" cy="351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107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78F85A9-33A4-4CA7-8B55-088522C26938}"/>
              </a:ext>
            </a:extLst>
          </p:cNvPr>
          <p:cNvSpPr/>
          <p:nvPr/>
        </p:nvSpPr>
        <p:spPr>
          <a:xfrm>
            <a:off x="666750" y="447318"/>
            <a:ext cx="569595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1E272B"/>
                </a:solidFill>
                <a:latin typeface="utopia-std-display"/>
              </a:rPr>
              <a:t>Romeo and Juliet Summary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An age-old vendetta between two powerful families erupts into bloodshed.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A group of masked Montagues risk further conflict by gatecrashing a Capulet party.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A young lovesick Romeo Montague falls instantly in love with Juliet Capulet, who is due to marry her father’s choice, the County Paris.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With the help of Juliet’s nurse, the women arrange for the couple to marry the next day, but Romeo’s attempt to halt a street fight leads to the death of Juliet’s own cousin, Tybalt, for which Romeo is banished.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In a desperate attempt to be reunited with Romeo, Juliet follows the Friar’s plot and fakes her own death.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The message fails to reach Romeo, and believing Juliet dead, he takes his life in her tomb.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Juliet wakes to find Romeo’s corpse beside her and kills herself.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72B"/>
                </a:solidFill>
                <a:latin typeface="futura-pt"/>
              </a:rPr>
              <a:t>The grieving family agree to end their feud.</a:t>
            </a:r>
            <a:endParaRPr lang="en-US" b="0" i="0" dirty="0">
              <a:solidFill>
                <a:srgbClr val="1E272B"/>
              </a:solidFill>
              <a:effectLst/>
              <a:latin typeface="futura-p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DCCC99-CD04-467D-9244-9D58B5AF97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66" t="27222" r="30313" b="31112"/>
          <a:stretch/>
        </p:blipFill>
        <p:spPr>
          <a:xfrm>
            <a:off x="6791325" y="76200"/>
            <a:ext cx="4258342" cy="23526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B692E0-282B-4987-9F12-618006826F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829" t="25139" r="28750" b="14306"/>
          <a:stretch/>
        </p:blipFill>
        <p:spPr>
          <a:xfrm>
            <a:off x="6934200" y="2710168"/>
            <a:ext cx="4886326" cy="392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42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CAA0A-0234-4EE4-9616-2F0813649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LO: Analyse how dialogue helps to portray character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F54AD-9582-4B06-B498-9371ECBA7B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Mild</a:t>
            </a:r>
            <a:r>
              <a:rPr lang="en-GB" dirty="0"/>
              <a:t> – read and highlight dialogue, paying particular attention to the punctuation. Explain how to correctly punctuate dialogue.</a:t>
            </a:r>
          </a:p>
          <a:p>
            <a:endParaRPr lang="en-GB" dirty="0"/>
          </a:p>
          <a:p>
            <a:r>
              <a:rPr lang="en-GB" b="1" dirty="0"/>
              <a:t>Spicy</a:t>
            </a:r>
            <a:r>
              <a:rPr lang="en-GB" dirty="0"/>
              <a:t> – highlight dialogue, verbs, adverbs and actions surrounding the dialogue. Explain what this tells you about the character.</a:t>
            </a:r>
          </a:p>
          <a:p>
            <a:endParaRPr lang="en-GB" dirty="0"/>
          </a:p>
          <a:p>
            <a:r>
              <a:rPr lang="en-GB" b="1" dirty="0"/>
              <a:t>Hot</a:t>
            </a:r>
            <a:r>
              <a:rPr lang="en-GB" dirty="0"/>
              <a:t> – Explore the rest of the text for dialogue and analyse its impact on character portrayal. </a:t>
            </a:r>
          </a:p>
        </p:txBody>
      </p:sp>
    </p:spTree>
    <p:extLst>
      <p:ext uri="{BB962C8B-B14F-4D97-AF65-F5344CB8AC3E}">
        <p14:creationId xmlns:p14="http://schemas.microsoft.com/office/powerpoint/2010/main" val="1012330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48" y="107706"/>
            <a:ext cx="8512052" cy="6566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9559" y="933653"/>
            <a:ext cx="3239956" cy="4494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9545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9370"/>
            <a:ext cx="8780585" cy="5835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766" y="2796686"/>
            <a:ext cx="3707023" cy="220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7730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78" y="0"/>
            <a:ext cx="525558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2928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12" y="285384"/>
            <a:ext cx="8077914" cy="5716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26" y="4558446"/>
            <a:ext cx="3838574" cy="194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4270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2448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9975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0" y="300037"/>
            <a:ext cx="4981575" cy="625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811" y="300037"/>
            <a:ext cx="5295207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1486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BCE8CC-5B3E-404D-8D53-8840D20B4C2D}"/>
              </a:ext>
            </a:extLst>
          </p:cNvPr>
          <p:cNvSpPr txBox="1"/>
          <p:nvPr/>
        </p:nvSpPr>
        <p:spPr>
          <a:xfrm>
            <a:off x="638175" y="2072862"/>
            <a:ext cx="10915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279312-7E5D-4F40-B0ED-5FC7516BF4ED}"/>
              </a:ext>
            </a:extLst>
          </p:cNvPr>
          <p:cNvSpPr/>
          <p:nvPr/>
        </p:nvSpPr>
        <p:spPr>
          <a:xfrm>
            <a:off x="638175" y="148709"/>
            <a:ext cx="5070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/>
              <a:t>LO: Analyse how dialogue helps to portray character</a:t>
            </a:r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FC93577-2DE4-4195-B06A-0134BFBD40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045861"/>
              </p:ext>
            </p:extLst>
          </p:nvPr>
        </p:nvGraphicFramePr>
        <p:xfrm>
          <a:off x="638175" y="671711"/>
          <a:ext cx="11308402" cy="552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00776">
                  <a:extLst>
                    <a:ext uri="{9D8B030D-6E8A-4147-A177-3AD203B41FA5}">
                      <a16:colId xmlns:a16="http://schemas.microsoft.com/office/drawing/2014/main" val="2340216934"/>
                    </a:ext>
                  </a:extLst>
                </a:gridCol>
                <a:gridCol w="4607626">
                  <a:extLst>
                    <a:ext uri="{9D8B030D-6E8A-4147-A177-3AD203B41FA5}">
                      <a16:colId xmlns:a16="http://schemas.microsoft.com/office/drawing/2014/main" val="29984679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Dialogue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Portrayal of character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2546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“I’m tired of seeing you mope around, sighing about your love for Rosaline,” said Benvolio with a twinkle in his eye. “You know she doesn’t care for you at all. Come to the Capulet’s ball with Mercutio and me – when you compare Rosaline to the other beautiful girls you’ll see she’s really a crow among swans!” You’ll soon find somebody else to love.”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9942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/>
                        <a:t>Romeo suddenly felt that nothing in the world mattered except the girl dancing gracefully before him. “I believe I never truly loved anyone until this moment!” he declared. Unfortunately, Lord Capulet’s nephew, Tybalt, was standing nearby and recognised Romeo’s voice. “How dare a Montague enter this house!” he growled angrily. </a:t>
                      </a:r>
                    </a:p>
                    <a:p>
                      <a:endParaRPr lang="en-GB" sz="1400" dirty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493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“Our enemy Romeo is here,” thundered Tybalt.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271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/>
                        <a:t>Lord Capulet remembered the Prince’s warning. “Let him stay,” he told Tybalt. “Romeo isn’t causing any trouble. Although he’s a Montague, people speak well of him.”</a:t>
                      </a:r>
                    </a:p>
                    <a:p>
                      <a:r>
                        <a:rPr lang="en-GB" sz="1400" dirty="0"/>
                        <a:t>     “I won’t watch that villain make a fool of us,” Tybalt protested.</a:t>
                      </a:r>
                    </a:p>
                    <a:p>
                      <a:r>
                        <a:rPr lang="en-GB" sz="1400" dirty="0"/>
                        <a:t>     “If you won’t obey me then it’s you who must leave,” replied Lord Capulet sternly. “I don’t want a fight to ruin         this evening.”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377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Angry and frustrated, Tybalt left. “I’ll not forget this, Romeo,” he muttered under his breath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191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529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776194-C6A8-4613-B682-29F6802873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53" t="22222" r="17579" b="8889"/>
          <a:stretch/>
        </p:blipFill>
        <p:spPr>
          <a:xfrm>
            <a:off x="200024" y="361949"/>
            <a:ext cx="10144125" cy="578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927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ACC10B-85FC-4AE0-8E54-09B70DEEB7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5" t="22500" r="41640" b="24723"/>
          <a:stretch/>
        </p:blipFill>
        <p:spPr>
          <a:xfrm>
            <a:off x="714375" y="673099"/>
            <a:ext cx="6629400" cy="36195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DC3B9ED-9AA8-4734-B5D3-5DEDAAFD6A37}"/>
              </a:ext>
            </a:extLst>
          </p:cNvPr>
          <p:cNvSpPr/>
          <p:nvPr/>
        </p:nvSpPr>
        <p:spPr>
          <a:xfrm>
            <a:off x="7764774" y="872608"/>
            <a:ext cx="3560451" cy="651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https://www.youtube.com/watch?v=E1zHhOHTdm8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8515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E64146-C0A8-4BF3-A35C-7C6734D46F5D}"/>
              </a:ext>
            </a:extLst>
          </p:cNvPr>
          <p:cNvSpPr txBox="1"/>
          <p:nvPr/>
        </p:nvSpPr>
        <p:spPr>
          <a:xfrm flipH="1">
            <a:off x="655318" y="733425"/>
            <a:ext cx="892683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End of unit outcome: </a:t>
            </a:r>
            <a:r>
              <a:rPr lang="en-GB" sz="2800" dirty="0"/>
              <a:t>retell the story of Romeo and Juliet </a:t>
            </a:r>
          </a:p>
          <a:p>
            <a:endParaRPr lang="en-GB" dirty="0"/>
          </a:p>
          <a:p>
            <a:r>
              <a:rPr lang="en-GB" u="sng" dirty="0"/>
              <a:t>Success Criteria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Describe characters, settings and atmosphere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Integrate dialogue to convey character and move action forward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Ensure writing flows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a range of punctuation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Select vocabulary carefully to reflect the Shakespearean style of writing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BAA992-6947-4D28-A3E0-C2EF0728C7CE}"/>
              </a:ext>
            </a:extLst>
          </p:cNvPr>
          <p:cNvSpPr txBox="1"/>
          <p:nvPr/>
        </p:nvSpPr>
        <p:spPr>
          <a:xfrm>
            <a:off x="655318" y="3472636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492300-54E3-4825-A5FB-C2D5673BE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9453" y="1219199"/>
            <a:ext cx="2408010" cy="3340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641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1392</TotalTime>
  <Words>563</Words>
  <Application>Microsoft Office PowerPoint</Application>
  <PresentationFormat>Widescreen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futura-pt</vt:lpstr>
      <vt:lpstr>utopia-std-display</vt:lpstr>
      <vt:lpstr>Office Theme</vt:lpstr>
      <vt:lpstr>Romeo and Juliet</vt:lpstr>
      <vt:lpstr>PowerPoint Presentation</vt:lpstr>
      <vt:lpstr>LO: Analyse how dialogue helps to portray character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Sparrow</dc:creator>
  <cp:lastModifiedBy>ThomasC</cp:lastModifiedBy>
  <cp:revision>67</cp:revision>
  <dcterms:created xsi:type="dcterms:W3CDTF">2019-01-02T15:28:06Z</dcterms:created>
  <dcterms:modified xsi:type="dcterms:W3CDTF">2020-06-29T07:12:05Z</dcterms:modified>
</cp:coreProperties>
</file>