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6" d="100"/>
          <a:sy n="76" d="100"/>
        </p:scale>
        <p:origin x="126" y="7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F434C-4597-448D-9452-87FAE0DA4F1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9528651-45F2-417C-9520-6AEDBBEFA5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52CA60A-843F-428B-A9CB-F5EAB30488CE}"/>
              </a:ext>
            </a:extLst>
          </p:cNvPr>
          <p:cNvSpPr>
            <a:spLocks noGrp="1"/>
          </p:cNvSpPr>
          <p:nvPr>
            <p:ph type="dt" sz="half" idx="10"/>
          </p:nvPr>
        </p:nvSpPr>
        <p:spPr/>
        <p:txBody>
          <a:bodyPr/>
          <a:lstStyle/>
          <a:p>
            <a:fld id="{3B0D88A0-1B83-4947-A608-BE829832BC0C}" type="datetimeFigureOut">
              <a:rPr lang="en-GB" smtClean="0"/>
              <a:t>11/06/2020</a:t>
            </a:fld>
            <a:endParaRPr lang="en-GB"/>
          </a:p>
        </p:txBody>
      </p:sp>
      <p:sp>
        <p:nvSpPr>
          <p:cNvPr id="5" name="Footer Placeholder 4">
            <a:extLst>
              <a:ext uri="{FF2B5EF4-FFF2-40B4-BE49-F238E27FC236}">
                <a16:creationId xmlns:a16="http://schemas.microsoft.com/office/drawing/2014/main" id="{82EAACD7-A4CF-4E8B-8F62-010F35D350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044076-EC10-420A-8FE5-51FEA8274757}"/>
              </a:ext>
            </a:extLst>
          </p:cNvPr>
          <p:cNvSpPr>
            <a:spLocks noGrp="1"/>
          </p:cNvSpPr>
          <p:nvPr>
            <p:ph type="sldNum" sz="quarter" idx="12"/>
          </p:nvPr>
        </p:nvSpPr>
        <p:spPr/>
        <p:txBody>
          <a:bodyPr/>
          <a:lstStyle/>
          <a:p>
            <a:fld id="{FAB037DC-B357-4C2B-A688-95E08DB7F5B5}" type="slidenum">
              <a:rPr lang="en-GB" smtClean="0"/>
              <a:t>‹#›</a:t>
            </a:fld>
            <a:endParaRPr lang="en-GB"/>
          </a:p>
        </p:txBody>
      </p:sp>
    </p:spTree>
    <p:extLst>
      <p:ext uri="{BB962C8B-B14F-4D97-AF65-F5344CB8AC3E}">
        <p14:creationId xmlns:p14="http://schemas.microsoft.com/office/powerpoint/2010/main" val="676718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16B01-4A5F-487C-8708-B091DC98830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57D2E68-6695-4304-8D3C-E51ED2CCF5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559765-FA2B-4075-ABED-84F42C5B7BBC}"/>
              </a:ext>
            </a:extLst>
          </p:cNvPr>
          <p:cNvSpPr>
            <a:spLocks noGrp="1"/>
          </p:cNvSpPr>
          <p:nvPr>
            <p:ph type="dt" sz="half" idx="10"/>
          </p:nvPr>
        </p:nvSpPr>
        <p:spPr/>
        <p:txBody>
          <a:bodyPr/>
          <a:lstStyle/>
          <a:p>
            <a:fld id="{3B0D88A0-1B83-4947-A608-BE829832BC0C}" type="datetimeFigureOut">
              <a:rPr lang="en-GB" smtClean="0"/>
              <a:t>11/06/2020</a:t>
            </a:fld>
            <a:endParaRPr lang="en-GB"/>
          </a:p>
        </p:txBody>
      </p:sp>
      <p:sp>
        <p:nvSpPr>
          <p:cNvPr id="5" name="Footer Placeholder 4">
            <a:extLst>
              <a:ext uri="{FF2B5EF4-FFF2-40B4-BE49-F238E27FC236}">
                <a16:creationId xmlns:a16="http://schemas.microsoft.com/office/drawing/2014/main" id="{6ACEDC9A-5766-4222-BA78-6E61C3B126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5D368D-DB3B-48CD-B962-8AB1D769F1A7}"/>
              </a:ext>
            </a:extLst>
          </p:cNvPr>
          <p:cNvSpPr>
            <a:spLocks noGrp="1"/>
          </p:cNvSpPr>
          <p:nvPr>
            <p:ph type="sldNum" sz="quarter" idx="12"/>
          </p:nvPr>
        </p:nvSpPr>
        <p:spPr/>
        <p:txBody>
          <a:bodyPr/>
          <a:lstStyle/>
          <a:p>
            <a:fld id="{FAB037DC-B357-4C2B-A688-95E08DB7F5B5}" type="slidenum">
              <a:rPr lang="en-GB" smtClean="0"/>
              <a:t>‹#›</a:t>
            </a:fld>
            <a:endParaRPr lang="en-GB"/>
          </a:p>
        </p:txBody>
      </p:sp>
    </p:spTree>
    <p:extLst>
      <p:ext uri="{BB962C8B-B14F-4D97-AF65-F5344CB8AC3E}">
        <p14:creationId xmlns:p14="http://schemas.microsoft.com/office/powerpoint/2010/main" val="1409133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50323-F8F9-42DF-87A8-03D75DE20A5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2C01514-C994-4546-A577-CF4C1C5AF0B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BE1A026-49C7-47C3-9A67-978D6FF067D1}"/>
              </a:ext>
            </a:extLst>
          </p:cNvPr>
          <p:cNvSpPr>
            <a:spLocks noGrp="1"/>
          </p:cNvSpPr>
          <p:nvPr>
            <p:ph type="dt" sz="half" idx="10"/>
          </p:nvPr>
        </p:nvSpPr>
        <p:spPr/>
        <p:txBody>
          <a:bodyPr/>
          <a:lstStyle/>
          <a:p>
            <a:fld id="{3B0D88A0-1B83-4947-A608-BE829832BC0C}" type="datetimeFigureOut">
              <a:rPr lang="en-GB" smtClean="0"/>
              <a:t>11/06/2020</a:t>
            </a:fld>
            <a:endParaRPr lang="en-GB"/>
          </a:p>
        </p:txBody>
      </p:sp>
      <p:sp>
        <p:nvSpPr>
          <p:cNvPr id="5" name="Footer Placeholder 4">
            <a:extLst>
              <a:ext uri="{FF2B5EF4-FFF2-40B4-BE49-F238E27FC236}">
                <a16:creationId xmlns:a16="http://schemas.microsoft.com/office/drawing/2014/main" id="{A0037DA6-B4C2-405F-BDFA-2C4E778D3E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A63A8C-FBFE-405A-9E36-3BB3C44961EC}"/>
              </a:ext>
            </a:extLst>
          </p:cNvPr>
          <p:cNvSpPr>
            <a:spLocks noGrp="1"/>
          </p:cNvSpPr>
          <p:nvPr>
            <p:ph type="sldNum" sz="quarter" idx="12"/>
          </p:nvPr>
        </p:nvSpPr>
        <p:spPr/>
        <p:txBody>
          <a:bodyPr/>
          <a:lstStyle/>
          <a:p>
            <a:fld id="{FAB037DC-B357-4C2B-A688-95E08DB7F5B5}" type="slidenum">
              <a:rPr lang="en-GB" smtClean="0"/>
              <a:t>‹#›</a:t>
            </a:fld>
            <a:endParaRPr lang="en-GB"/>
          </a:p>
        </p:txBody>
      </p:sp>
    </p:spTree>
    <p:extLst>
      <p:ext uri="{BB962C8B-B14F-4D97-AF65-F5344CB8AC3E}">
        <p14:creationId xmlns:p14="http://schemas.microsoft.com/office/powerpoint/2010/main" val="2860569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B9BEA-67F0-414A-B577-AEE890BA24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D91E11E-2B67-4C86-9336-56A4F8784EE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4E76EAF-8C70-4840-BF5F-58DFFF9EACF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09A6B1F-F8D2-42D6-BEA2-4E5C44D70711}"/>
              </a:ext>
            </a:extLst>
          </p:cNvPr>
          <p:cNvSpPr>
            <a:spLocks noGrp="1"/>
          </p:cNvSpPr>
          <p:nvPr>
            <p:ph type="dt" sz="half" idx="10"/>
          </p:nvPr>
        </p:nvSpPr>
        <p:spPr/>
        <p:txBody>
          <a:bodyPr/>
          <a:lstStyle/>
          <a:p>
            <a:fld id="{3B0D88A0-1B83-4947-A608-BE829832BC0C}" type="datetimeFigureOut">
              <a:rPr lang="en-GB" smtClean="0"/>
              <a:t>11/06/2020</a:t>
            </a:fld>
            <a:endParaRPr lang="en-GB"/>
          </a:p>
        </p:txBody>
      </p:sp>
      <p:sp>
        <p:nvSpPr>
          <p:cNvPr id="6" name="Footer Placeholder 5">
            <a:extLst>
              <a:ext uri="{FF2B5EF4-FFF2-40B4-BE49-F238E27FC236}">
                <a16:creationId xmlns:a16="http://schemas.microsoft.com/office/drawing/2014/main" id="{AB3FB728-EA88-4270-9875-0105A06DCB5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B2941C-CBC2-4F12-9E49-B628D0AE4F9E}"/>
              </a:ext>
            </a:extLst>
          </p:cNvPr>
          <p:cNvSpPr>
            <a:spLocks noGrp="1"/>
          </p:cNvSpPr>
          <p:nvPr>
            <p:ph type="sldNum" sz="quarter" idx="12"/>
          </p:nvPr>
        </p:nvSpPr>
        <p:spPr/>
        <p:txBody>
          <a:bodyPr/>
          <a:lstStyle/>
          <a:p>
            <a:fld id="{FAB037DC-B357-4C2B-A688-95E08DB7F5B5}" type="slidenum">
              <a:rPr lang="en-GB" smtClean="0"/>
              <a:t>‹#›</a:t>
            </a:fld>
            <a:endParaRPr lang="en-GB"/>
          </a:p>
        </p:txBody>
      </p:sp>
    </p:spTree>
    <p:extLst>
      <p:ext uri="{BB962C8B-B14F-4D97-AF65-F5344CB8AC3E}">
        <p14:creationId xmlns:p14="http://schemas.microsoft.com/office/powerpoint/2010/main" val="31817408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6C3D6-0DE6-4ACC-9024-A56F879A9C3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37F67B-4C8D-4FD7-8A25-B105C0E0FF0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AA8350C-18C1-4608-B185-AA4DC08537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C0144B8-1BEB-4029-BDF7-72F712A7DD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7841F57-083B-40CC-B05B-B5CC3E53A8C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BD4ADA4-3BB8-460A-8E1B-B6567695CB62}"/>
              </a:ext>
            </a:extLst>
          </p:cNvPr>
          <p:cNvSpPr>
            <a:spLocks noGrp="1"/>
          </p:cNvSpPr>
          <p:nvPr>
            <p:ph type="dt" sz="half" idx="10"/>
          </p:nvPr>
        </p:nvSpPr>
        <p:spPr/>
        <p:txBody>
          <a:bodyPr/>
          <a:lstStyle/>
          <a:p>
            <a:fld id="{3B0D88A0-1B83-4947-A608-BE829832BC0C}" type="datetimeFigureOut">
              <a:rPr lang="en-GB" smtClean="0"/>
              <a:t>11/06/2020</a:t>
            </a:fld>
            <a:endParaRPr lang="en-GB"/>
          </a:p>
        </p:txBody>
      </p:sp>
      <p:sp>
        <p:nvSpPr>
          <p:cNvPr id="8" name="Footer Placeholder 7">
            <a:extLst>
              <a:ext uri="{FF2B5EF4-FFF2-40B4-BE49-F238E27FC236}">
                <a16:creationId xmlns:a16="http://schemas.microsoft.com/office/drawing/2014/main" id="{B0637315-995D-43B5-8208-C431B1EAF35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5C3F350-7EB9-4F50-B115-1ABD8BA10EDD}"/>
              </a:ext>
            </a:extLst>
          </p:cNvPr>
          <p:cNvSpPr>
            <a:spLocks noGrp="1"/>
          </p:cNvSpPr>
          <p:nvPr>
            <p:ph type="sldNum" sz="quarter" idx="12"/>
          </p:nvPr>
        </p:nvSpPr>
        <p:spPr/>
        <p:txBody>
          <a:bodyPr/>
          <a:lstStyle/>
          <a:p>
            <a:fld id="{FAB037DC-B357-4C2B-A688-95E08DB7F5B5}" type="slidenum">
              <a:rPr lang="en-GB" smtClean="0"/>
              <a:t>‹#›</a:t>
            </a:fld>
            <a:endParaRPr lang="en-GB"/>
          </a:p>
        </p:txBody>
      </p:sp>
    </p:spTree>
    <p:extLst>
      <p:ext uri="{BB962C8B-B14F-4D97-AF65-F5344CB8AC3E}">
        <p14:creationId xmlns:p14="http://schemas.microsoft.com/office/powerpoint/2010/main" val="1498660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31F11-DB52-4DF4-9F43-A3DD074BD73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C62FD2E-CDCC-42CD-A7A5-65B430C1A049}"/>
              </a:ext>
            </a:extLst>
          </p:cNvPr>
          <p:cNvSpPr>
            <a:spLocks noGrp="1"/>
          </p:cNvSpPr>
          <p:nvPr>
            <p:ph type="dt" sz="half" idx="10"/>
          </p:nvPr>
        </p:nvSpPr>
        <p:spPr/>
        <p:txBody>
          <a:bodyPr/>
          <a:lstStyle/>
          <a:p>
            <a:fld id="{3B0D88A0-1B83-4947-A608-BE829832BC0C}" type="datetimeFigureOut">
              <a:rPr lang="en-GB" smtClean="0"/>
              <a:t>11/06/2020</a:t>
            </a:fld>
            <a:endParaRPr lang="en-GB"/>
          </a:p>
        </p:txBody>
      </p:sp>
      <p:sp>
        <p:nvSpPr>
          <p:cNvPr id="4" name="Footer Placeholder 3">
            <a:extLst>
              <a:ext uri="{FF2B5EF4-FFF2-40B4-BE49-F238E27FC236}">
                <a16:creationId xmlns:a16="http://schemas.microsoft.com/office/drawing/2014/main" id="{E959CB2C-DE98-41EF-820F-B0AE068DA2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FC06B0-C262-45AA-8FF3-983C3D82AF86}"/>
              </a:ext>
            </a:extLst>
          </p:cNvPr>
          <p:cNvSpPr>
            <a:spLocks noGrp="1"/>
          </p:cNvSpPr>
          <p:nvPr>
            <p:ph type="sldNum" sz="quarter" idx="12"/>
          </p:nvPr>
        </p:nvSpPr>
        <p:spPr/>
        <p:txBody>
          <a:bodyPr/>
          <a:lstStyle/>
          <a:p>
            <a:fld id="{FAB037DC-B357-4C2B-A688-95E08DB7F5B5}" type="slidenum">
              <a:rPr lang="en-GB" smtClean="0"/>
              <a:t>‹#›</a:t>
            </a:fld>
            <a:endParaRPr lang="en-GB"/>
          </a:p>
        </p:txBody>
      </p:sp>
    </p:spTree>
    <p:extLst>
      <p:ext uri="{BB962C8B-B14F-4D97-AF65-F5344CB8AC3E}">
        <p14:creationId xmlns:p14="http://schemas.microsoft.com/office/powerpoint/2010/main" val="18966371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A3D5F5-D03E-44D4-9A29-DCDDD8A73793}"/>
              </a:ext>
            </a:extLst>
          </p:cNvPr>
          <p:cNvSpPr>
            <a:spLocks noGrp="1"/>
          </p:cNvSpPr>
          <p:nvPr>
            <p:ph type="dt" sz="half" idx="10"/>
          </p:nvPr>
        </p:nvSpPr>
        <p:spPr/>
        <p:txBody>
          <a:bodyPr/>
          <a:lstStyle/>
          <a:p>
            <a:fld id="{3B0D88A0-1B83-4947-A608-BE829832BC0C}" type="datetimeFigureOut">
              <a:rPr lang="en-GB" smtClean="0"/>
              <a:t>11/06/2020</a:t>
            </a:fld>
            <a:endParaRPr lang="en-GB"/>
          </a:p>
        </p:txBody>
      </p:sp>
      <p:sp>
        <p:nvSpPr>
          <p:cNvPr id="3" name="Footer Placeholder 2">
            <a:extLst>
              <a:ext uri="{FF2B5EF4-FFF2-40B4-BE49-F238E27FC236}">
                <a16:creationId xmlns:a16="http://schemas.microsoft.com/office/drawing/2014/main" id="{5A03CE64-88EC-4213-B069-63CB9C9A369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8B2A1D4-80B1-4768-9595-6D3FE9569E4A}"/>
              </a:ext>
            </a:extLst>
          </p:cNvPr>
          <p:cNvSpPr>
            <a:spLocks noGrp="1"/>
          </p:cNvSpPr>
          <p:nvPr>
            <p:ph type="sldNum" sz="quarter" idx="12"/>
          </p:nvPr>
        </p:nvSpPr>
        <p:spPr/>
        <p:txBody>
          <a:bodyPr/>
          <a:lstStyle/>
          <a:p>
            <a:fld id="{FAB037DC-B357-4C2B-A688-95E08DB7F5B5}" type="slidenum">
              <a:rPr lang="en-GB" smtClean="0"/>
              <a:t>‹#›</a:t>
            </a:fld>
            <a:endParaRPr lang="en-GB"/>
          </a:p>
        </p:txBody>
      </p:sp>
    </p:spTree>
    <p:extLst>
      <p:ext uri="{BB962C8B-B14F-4D97-AF65-F5344CB8AC3E}">
        <p14:creationId xmlns:p14="http://schemas.microsoft.com/office/powerpoint/2010/main" val="35281223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ABC24-622A-4E36-ACCA-72748ED46E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5F19DBB-AD02-42C3-A40C-4A0AC3823BC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9FEA9C5-AC38-4634-960C-18E98B851B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C03BCFF-AD16-4270-A65C-60E13C688554}"/>
              </a:ext>
            </a:extLst>
          </p:cNvPr>
          <p:cNvSpPr>
            <a:spLocks noGrp="1"/>
          </p:cNvSpPr>
          <p:nvPr>
            <p:ph type="dt" sz="half" idx="10"/>
          </p:nvPr>
        </p:nvSpPr>
        <p:spPr/>
        <p:txBody>
          <a:bodyPr/>
          <a:lstStyle/>
          <a:p>
            <a:fld id="{3B0D88A0-1B83-4947-A608-BE829832BC0C}" type="datetimeFigureOut">
              <a:rPr lang="en-GB" smtClean="0"/>
              <a:t>11/06/2020</a:t>
            </a:fld>
            <a:endParaRPr lang="en-GB"/>
          </a:p>
        </p:txBody>
      </p:sp>
      <p:sp>
        <p:nvSpPr>
          <p:cNvPr id="6" name="Footer Placeholder 5">
            <a:extLst>
              <a:ext uri="{FF2B5EF4-FFF2-40B4-BE49-F238E27FC236}">
                <a16:creationId xmlns:a16="http://schemas.microsoft.com/office/drawing/2014/main" id="{666FA7C3-CE52-4199-8A25-9982792CE5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CBEAD1-228F-4D35-90BB-05FD28319C71}"/>
              </a:ext>
            </a:extLst>
          </p:cNvPr>
          <p:cNvSpPr>
            <a:spLocks noGrp="1"/>
          </p:cNvSpPr>
          <p:nvPr>
            <p:ph type="sldNum" sz="quarter" idx="12"/>
          </p:nvPr>
        </p:nvSpPr>
        <p:spPr/>
        <p:txBody>
          <a:bodyPr/>
          <a:lstStyle/>
          <a:p>
            <a:fld id="{FAB037DC-B357-4C2B-A688-95E08DB7F5B5}" type="slidenum">
              <a:rPr lang="en-GB" smtClean="0"/>
              <a:t>‹#›</a:t>
            </a:fld>
            <a:endParaRPr lang="en-GB"/>
          </a:p>
        </p:txBody>
      </p:sp>
    </p:spTree>
    <p:extLst>
      <p:ext uri="{BB962C8B-B14F-4D97-AF65-F5344CB8AC3E}">
        <p14:creationId xmlns:p14="http://schemas.microsoft.com/office/powerpoint/2010/main" val="14225738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1BC58-771E-437C-A4EB-ECC2626A91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3B92564-D9E5-43ED-B060-C69DE6BB3B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F1FA3E8-4145-4FB3-BF04-A7A6E90C4F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54D87E0-83CF-4C2B-82A0-26523BCEB4A3}"/>
              </a:ext>
            </a:extLst>
          </p:cNvPr>
          <p:cNvSpPr>
            <a:spLocks noGrp="1"/>
          </p:cNvSpPr>
          <p:nvPr>
            <p:ph type="dt" sz="half" idx="10"/>
          </p:nvPr>
        </p:nvSpPr>
        <p:spPr/>
        <p:txBody>
          <a:bodyPr/>
          <a:lstStyle/>
          <a:p>
            <a:fld id="{3B0D88A0-1B83-4947-A608-BE829832BC0C}" type="datetimeFigureOut">
              <a:rPr lang="en-GB" smtClean="0"/>
              <a:t>11/06/2020</a:t>
            </a:fld>
            <a:endParaRPr lang="en-GB"/>
          </a:p>
        </p:txBody>
      </p:sp>
      <p:sp>
        <p:nvSpPr>
          <p:cNvPr id="6" name="Footer Placeholder 5">
            <a:extLst>
              <a:ext uri="{FF2B5EF4-FFF2-40B4-BE49-F238E27FC236}">
                <a16:creationId xmlns:a16="http://schemas.microsoft.com/office/drawing/2014/main" id="{E3B67431-723C-4217-8428-F81F90E3C4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002B3C-A798-4EF6-9659-A3D673884236}"/>
              </a:ext>
            </a:extLst>
          </p:cNvPr>
          <p:cNvSpPr>
            <a:spLocks noGrp="1"/>
          </p:cNvSpPr>
          <p:nvPr>
            <p:ph type="sldNum" sz="quarter" idx="12"/>
          </p:nvPr>
        </p:nvSpPr>
        <p:spPr/>
        <p:txBody>
          <a:bodyPr/>
          <a:lstStyle/>
          <a:p>
            <a:fld id="{FAB037DC-B357-4C2B-A688-95E08DB7F5B5}" type="slidenum">
              <a:rPr lang="en-GB" smtClean="0"/>
              <a:t>‹#›</a:t>
            </a:fld>
            <a:endParaRPr lang="en-GB"/>
          </a:p>
        </p:txBody>
      </p:sp>
    </p:spTree>
    <p:extLst>
      <p:ext uri="{BB962C8B-B14F-4D97-AF65-F5344CB8AC3E}">
        <p14:creationId xmlns:p14="http://schemas.microsoft.com/office/powerpoint/2010/main" val="2764434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130B8-3F53-451A-BA59-D249FCA6A81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A13201-3A8B-49A2-969C-AF541780C6D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90EAD4-E51B-415F-917C-D4337A4BED82}"/>
              </a:ext>
            </a:extLst>
          </p:cNvPr>
          <p:cNvSpPr>
            <a:spLocks noGrp="1"/>
          </p:cNvSpPr>
          <p:nvPr>
            <p:ph type="dt" sz="half" idx="10"/>
          </p:nvPr>
        </p:nvSpPr>
        <p:spPr/>
        <p:txBody>
          <a:bodyPr/>
          <a:lstStyle/>
          <a:p>
            <a:fld id="{3B0D88A0-1B83-4947-A608-BE829832BC0C}" type="datetimeFigureOut">
              <a:rPr lang="en-GB" smtClean="0"/>
              <a:t>11/06/2020</a:t>
            </a:fld>
            <a:endParaRPr lang="en-GB"/>
          </a:p>
        </p:txBody>
      </p:sp>
      <p:sp>
        <p:nvSpPr>
          <p:cNvPr id="5" name="Footer Placeholder 4">
            <a:extLst>
              <a:ext uri="{FF2B5EF4-FFF2-40B4-BE49-F238E27FC236}">
                <a16:creationId xmlns:a16="http://schemas.microsoft.com/office/drawing/2014/main" id="{92A3328B-67F6-4F64-8E05-770A0F3243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F2843A-B39C-4F94-97F8-2B0851CB47A4}"/>
              </a:ext>
            </a:extLst>
          </p:cNvPr>
          <p:cNvSpPr>
            <a:spLocks noGrp="1"/>
          </p:cNvSpPr>
          <p:nvPr>
            <p:ph type="sldNum" sz="quarter" idx="12"/>
          </p:nvPr>
        </p:nvSpPr>
        <p:spPr/>
        <p:txBody>
          <a:bodyPr/>
          <a:lstStyle/>
          <a:p>
            <a:fld id="{FAB037DC-B357-4C2B-A688-95E08DB7F5B5}" type="slidenum">
              <a:rPr lang="en-GB" smtClean="0"/>
              <a:t>‹#›</a:t>
            </a:fld>
            <a:endParaRPr lang="en-GB"/>
          </a:p>
        </p:txBody>
      </p:sp>
    </p:spTree>
    <p:extLst>
      <p:ext uri="{BB962C8B-B14F-4D97-AF65-F5344CB8AC3E}">
        <p14:creationId xmlns:p14="http://schemas.microsoft.com/office/powerpoint/2010/main" val="40460759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B492D2-6490-44B4-935B-23BB0AD76C8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D03ED6-DA2B-4116-97D2-2A2F5AA8414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DC33FF-AFC5-4950-9DC6-4CB7E6832424}"/>
              </a:ext>
            </a:extLst>
          </p:cNvPr>
          <p:cNvSpPr>
            <a:spLocks noGrp="1"/>
          </p:cNvSpPr>
          <p:nvPr>
            <p:ph type="dt" sz="half" idx="10"/>
          </p:nvPr>
        </p:nvSpPr>
        <p:spPr/>
        <p:txBody>
          <a:bodyPr/>
          <a:lstStyle/>
          <a:p>
            <a:fld id="{3B0D88A0-1B83-4947-A608-BE829832BC0C}" type="datetimeFigureOut">
              <a:rPr lang="en-GB" smtClean="0"/>
              <a:t>11/06/2020</a:t>
            </a:fld>
            <a:endParaRPr lang="en-GB"/>
          </a:p>
        </p:txBody>
      </p:sp>
      <p:sp>
        <p:nvSpPr>
          <p:cNvPr id="5" name="Footer Placeholder 4">
            <a:extLst>
              <a:ext uri="{FF2B5EF4-FFF2-40B4-BE49-F238E27FC236}">
                <a16:creationId xmlns:a16="http://schemas.microsoft.com/office/drawing/2014/main" id="{333A4D36-8F16-42DB-B32E-2CCBC52277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D9478C-2E2C-4158-8833-5ABEC55429A3}"/>
              </a:ext>
            </a:extLst>
          </p:cNvPr>
          <p:cNvSpPr>
            <a:spLocks noGrp="1"/>
          </p:cNvSpPr>
          <p:nvPr>
            <p:ph type="sldNum" sz="quarter" idx="12"/>
          </p:nvPr>
        </p:nvSpPr>
        <p:spPr/>
        <p:txBody>
          <a:bodyPr/>
          <a:lstStyle/>
          <a:p>
            <a:fld id="{FAB037DC-B357-4C2B-A688-95E08DB7F5B5}" type="slidenum">
              <a:rPr lang="en-GB" smtClean="0"/>
              <a:t>‹#›</a:t>
            </a:fld>
            <a:endParaRPr lang="en-GB"/>
          </a:p>
        </p:txBody>
      </p:sp>
    </p:spTree>
    <p:extLst>
      <p:ext uri="{BB962C8B-B14F-4D97-AF65-F5344CB8AC3E}">
        <p14:creationId xmlns:p14="http://schemas.microsoft.com/office/powerpoint/2010/main" val="28636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D1DEB6-9635-463D-B84A-5E249C5C7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4E322C-F61F-41A2-B595-5BE9266A79E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10CBDB-B4D0-4A9D-B901-1A239E6C94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0D88A0-1B83-4947-A608-BE829832BC0C}" type="datetimeFigureOut">
              <a:rPr lang="en-GB" smtClean="0"/>
              <a:t>11/06/2020</a:t>
            </a:fld>
            <a:endParaRPr lang="en-GB"/>
          </a:p>
        </p:txBody>
      </p:sp>
      <p:sp>
        <p:nvSpPr>
          <p:cNvPr id="5" name="Footer Placeholder 4">
            <a:extLst>
              <a:ext uri="{FF2B5EF4-FFF2-40B4-BE49-F238E27FC236}">
                <a16:creationId xmlns:a16="http://schemas.microsoft.com/office/drawing/2014/main" id="{D9F36FE8-4DFC-432A-8506-48B5FC7ECB5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238013F-1D17-4921-8496-83FAA46212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B037DC-B357-4C2B-A688-95E08DB7F5B5}" type="slidenum">
              <a:rPr lang="en-GB" smtClean="0"/>
              <a:t>‹#›</a:t>
            </a:fld>
            <a:endParaRPr lang="en-GB"/>
          </a:p>
        </p:txBody>
      </p:sp>
    </p:spTree>
    <p:extLst>
      <p:ext uri="{BB962C8B-B14F-4D97-AF65-F5344CB8AC3E}">
        <p14:creationId xmlns:p14="http://schemas.microsoft.com/office/powerpoint/2010/main" val="39830273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primaryhomeworkhelp.co.uk/romans/towns.htm" TargetMode="External"/><Relationship Id="rId1" Type="http://schemas.openxmlformats.org/officeDocument/2006/relationships/slideLayout" Target="../slideLayouts/slideLayout2.xml"/><Relationship Id="rId5" Type="http://schemas.openxmlformats.org/officeDocument/2006/relationships/hyperlink" Target="https://www.bbc.co.uk/bitesize/clips/zq49wmn" TargetMode="External"/><Relationship Id="rId4" Type="http://schemas.openxmlformats.org/officeDocument/2006/relationships/hyperlink" Target="https://www.timetrips.co.uk/roman%20towns-towns.ht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E1BF6-F856-4117-B7D5-C5ED27F71D1E}"/>
              </a:ext>
            </a:extLst>
          </p:cNvPr>
          <p:cNvSpPr>
            <a:spLocks noGrp="1"/>
          </p:cNvSpPr>
          <p:nvPr>
            <p:ph type="ctrTitle"/>
          </p:nvPr>
        </p:nvSpPr>
        <p:spPr>
          <a:xfrm>
            <a:off x="190500" y="1414463"/>
            <a:ext cx="11811000" cy="2387600"/>
          </a:xfrm>
        </p:spPr>
        <p:txBody>
          <a:bodyPr>
            <a:normAutofit fontScale="90000"/>
          </a:bodyPr>
          <a:lstStyle/>
          <a:p>
            <a:r>
              <a:rPr lang="en-GB" u="sng" dirty="0">
                <a:latin typeface="Letter-join No-Lead 37" panose="02000503000000020003" pitchFamily="50" charset="0"/>
              </a:rPr>
              <a:t>Thursday 18</a:t>
            </a:r>
            <a:r>
              <a:rPr lang="en-GB" u="sng" baseline="30000" dirty="0">
                <a:latin typeface="Letter-join No-Lead 37" panose="02000503000000020003" pitchFamily="50" charset="0"/>
              </a:rPr>
              <a:t>th</a:t>
            </a:r>
            <a:r>
              <a:rPr lang="en-GB" u="sng" dirty="0">
                <a:latin typeface="Letter-join No-Lead 37" panose="02000503000000020003" pitchFamily="50" charset="0"/>
              </a:rPr>
              <a:t> June 2020</a:t>
            </a:r>
            <a:br>
              <a:rPr lang="en-GB" u="sng" dirty="0">
                <a:latin typeface="Letter-join No-Lead 37" panose="02000503000000020003" pitchFamily="50" charset="0"/>
              </a:rPr>
            </a:br>
            <a:r>
              <a:rPr lang="en-GB" u="sng" dirty="0">
                <a:latin typeface="Letter-join No-Lead 37" panose="02000503000000020003" pitchFamily="50" charset="0"/>
              </a:rPr>
              <a:t>LQ: What did a Roman town look like?</a:t>
            </a:r>
          </a:p>
        </p:txBody>
      </p:sp>
    </p:spTree>
    <p:extLst>
      <p:ext uri="{BB962C8B-B14F-4D97-AF65-F5344CB8AC3E}">
        <p14:creationId xmlns:p14="http://schemas.microsoft.com/office/powerpoint/2010/main" val="3330064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06E97-CFC6-4C5D-8FE8-623459C681D5}"/>
              </a:ext>
            </a:extLst>
          </p:cNvPr>
          <p:cNvSpPr>
            <a:spLocks noGrp="1"/>
          </p:cNvSpPr>
          <p:nvPr>
            <p:ph type="title"/>
          </p:nvPr>
        </p:nvSpPr>
        <p:spPr>
          <a:xfrm>
            <a:off x="596900" y="708025"/>
            <a:ext cx="11353800" cy="1325563"/>
          </a:xfrm>
        </p:spPr>
        <p:txBody>
          <a:bodyPr>
            <a:normAutofit fontScale="90000"/>
          </a:bodyPr>
          <a:lstStyle/>
          <a:p>
            <a:r>
              <a:rPr lang="en-GB" u="sng" dirty="0">
                <a:latin typeface="Letter-join No-Lead 37" panose="02000503000000020003" pitchFamily="50" charset="0"/>
              </a:rPr>
              <a:t>What features do you think a Roman town had? </a:t>
            </a:r>
            <a:br>
              <a:rPr lang="en-GB" u="sng" dirty="0">
                <a:latin typeface="Letter-join No-Lead 37" panose="02000503000000020003" pitchFamily="50" charset="0"/>
              </a:rPr>
            </a:br>
            <a:r>
              <a:rPr lang="en-GB" u="sng" dirty="0">
                <a:latin typeface="Letter-join No-Lead 37" panose="02000503000000020003" pitchFamily="50" charset="0"/>
              </a:rPr>
              <a:t>What buildings do you think they had?</a:t>
            </a:r>
            <a:br>
              <a:rPr lang="en-GB" u="sng" dirty="0">
                <a:latin typeface="Letter-join No-Lead 37" panose="02000503000000020003" pitchFamily="50" charset="0"/>
              </a:rPr>
            </a:br>
            <a:br>
              <a:rPr lang="en-GB" u="sng" dirty="0">
                <a:latin typeface="Letter-join No-Lead 37" panose="02000503000000020003" pitchFamily="50" charset="0"/>
              </a:rPr>
            </a:br>
            <a:r>
              <a:rPr lang="en-GB" u="sng" dirty="0">
                <a:latin typeface="Letter-join No-Lead 37" panose="02000503000000020003" pitchFamily="50" charset="0"/>
              </a:rPr>
              <a:t>Write some of your guesses below</a:t>
            </a:r>
          </a:p>
        </p:txBody>
      </p:sp>
    </p:spTree>
    <p:extLst>
      <p:ext uri="{BB962C8B-B14F-4D97-AF65-F5344CB8AC3E}">
        <p14:creationId xmlns:p14="http://schemas.microsoft.com/office/powerpoint/2010/main" val="18184408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C7F7F3B-3212-45A5-ADC9-3A1405A4237E}"/>
              </a:ext>
            </a:extLst>
          </p:cNvPr>
          <p:cNvSpPr/>
          <p:nvPr/>
        </p:nvSpPr>
        <p:spPr>
          <a:xfrm>
            <a:off x="520700" y="582136"/>
            <a:ext cx="11353800" cy="1384995"/>
          </a:xfrm>
          <a:prstGeom prst="rect">
            <a:avLst/>
          </a:prstGeom>
        </p:spPr>
        <p:txBody>
          <a:bodyPr wrap="square">
            <a:spAutoFit/>
          </a:bodyPr>
          <a:lstStyle/>
          <a:p>
            <a:r>
              <a:rPr lang="en-GB" sz="2800" dirty="0">
                <a:latin typeface="Letter-join No-Lead 37" panose="02000503000000020003" pitchFamily="50" charset="0"/>
              </a:rPr>
              <a:t>The Romans built Britain's first towns. Within 17 years of the invasion, they had several major towns in place. connected by the famous Roman roads. Towns soon became important places for meetings and trade. </a:t>
            </a:r>
          </a:p>
        </p:txBody>
      </p:sp>
      <p:pic>
        <p:nvPicPr>
          <p:cNvPr id="5" name="Picture 4">
            <a:extLst>
              <a:ext uri="{FF2B5EF4-FFF2-40B4-BE49-F238E27FC236}">
                <a16:creationId xmlns:a16="http://schemas.microsoft.com/office/drawing/2014/main" id="{53018B85-80BF-477A-AD98-4224B51B36E7}"/>
              </a:ext>
            </a:extLst>
          </p:cNvPr>
          <p:cNvPicPr>
            <a:picLocks noChangeAspect="1"/>
          </p:cNvPicPr>
          <p:nvPr/>
        </p:nvPicPr>
        <p:blipFill rotWithShape="1">
          <a:blip r:embed="rId2"/>
          <a:srcRect l="21681" t="20555" r="20371" b="54445"/>
          <a:stretch/>
        </p:blipFill>
        <p:spPr>
          <a:xfrm>
            <a:off x="1752600" y="2171699"/>
            <a:ext cx="7073900" cy="4321159"/>
          </a:xfrm>
          <a:prstGeom prst="rect">
            <a:avLst/>
          </a:prstGeom>
        </p:spPr>
      </p:pic>
    </p:spTree>
    <p:extLst>
      <p:ext uri="{BB962C8B-B14F-4D97-AF65-F5344CB8AC3E}">
        <p14:creationId xmlns:p14="http://schemas.microsoft.com/office/powerpoint/2010/main" val="40966575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BF88CBA-9199-4E9E-B96E-C26C2874F976}"/>
              </a:ext>
            </a:extLst>
          </p:cNvPr>
          <p:cNvPicPr>
            <a:picLocks noChangeAspect="1"/>
          </p:cNvPicPr>
          <p:nvPr/>
        </p:nvPicPr>
        <p:blipFill rotWithShape="1">
          <a:blip r:embed="rId2"/>
          <a:srcRect l="21419" t="44815" r="21419" b="21667"/>
          <a:stretch/>
        </p:blipFill>
        <p:spPr>
          <a:xfrm>
            <a:off x="1854199" y="360552"/>
            <a:ext cx="7391401" cy="6136895"/>
          </a:xfrm>
          <a:prstGeom prst="rect">
            <a:avLst/>
          </a:prstGeom>
        </p:spPr>
      </p:pic>
    </p:spTree>
    <p:extLst>
      <p:ext uri="{BB962C8B-B14F-4D97-AF65-F5344CB8AC3E}">
        <p14:creationId xmlns:p14="http://schemas.microsoft.com/office/powerpoint/2010/main" val="3077664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76982F4-1370-411D-9317-3731D075C4B2}"/>
              </a:ext>
            </a:extLst>
          </p:cNvPr>
          <p:cNvPicPr>
            <a:picLocks noChangeAspect="1"/>
          </p:cNvPicPr>
          <p:nvPr/>
        </p:nvPicPr>
        <p:blipFill rotWithShape="1">
          <a:blip r:embed="rId2"/>
          <a:srcRect l="20894" t="20555" r="21419" b="56111"/>
          <a:stretch/>
        </p:blipFill>
        <p:spPr>
          <a:xfrm>
            <a:off x="398536" y="355599"/>
            <a:ext cx="8351764" cy="4783281"/>
          </a:xfrm>
          <a:prstGeom prst="rect">
            <a:avLst/>
          </a:prstGeom>
        </p:spPr>
      </p:pic>
      <p:pic>
        <p:nvPicPr>
          <p:cNvPr id="5" name="Picture 4">
            <a:extLst>
              <a:ext uri="{FF2B5EF4-FFF2-40B4-BE49-F238E27FC236}">
                <a16:creationId xmlns:a16="http://schemas.microsoft.com/office/drawing/2014/main" id="{92157B00-89C9-42F6-BFE6-7319206B95C7}"/>
              </a:ext>
            </a:extLst>
          </p:cNvPr>
          <p:cNvPicPr>
            <a:picLocks noChangeAspect="1"/>
          </p:cNvPicPr>
          <p:nvPr/>
        </p:nvPicPr>
        <p:blipFill>
          <a:blip r:embed="rId3"/>
          <a:stretch>
            <a:fillRect/>
          </a:stretch>
        </p:blipFill>
        <p:spPr>
          <a:xfrm>
            <a:off x="6987387" y="2774090"/>
            <a:ext cx="4806077" cy="3855310"/>
          </a:xfrm>
          <a:prstGeom prst="rect">
            <a:avLst/>
          </a:prstGeom>
        </p:spPr>
      </p:pic>
    </p:spTree>
    <p:extLst>
      <p:ext uri="{BB962C8B-B14F-4D97-AF65-F5344CB8AC3E}">
        <p14:creationId xmlns:p14="http://schemas.microsoft.com/office/powerpoint/2010/main" val="1511778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D975102-9C04-48BA-806D-A6BAD1AE9223}"/>
              </a:ext>
            </a:extLst>
          </p:cNvPr>
          <p:cNvSpPr txBox="1"/>
          <p:nvPr/>
        </p:nvSpPr>
        <p:spPr>
          <a:xfrm>
            <a:off x="1393404" y="317500"/>
            <a:ext cx="10538245" cy="6186309"/>
          </a:xfrm>
          <a:prstGeom prst="rect">
            <a:avLst/>
          </a:prstGeom>
          <a:noFill/>
        </p:spPr>
        <p:txBody>
          <a:bodyPr wrap="square" rtlCol="0">
            <a:spAutoFit/>
          </a:bodyPr>
          <a:lstStyle/>
          <a:p>
            <a:r>
              <a:rPr lang="en-GB" dirty="0">
                <a:latin typeface="Letter-join No-Lead 37" panose="02000503000000020003" pitchFamily="50" charset="0"/>
              </a:rPr>
              <a:t>Your task:</a:t>
            </a:r>
          </a:p>
          <a:p>
            <a:endParaRPr lang="en-GB" dirty="0">
              <a:latin typeface="Letter-join No-Lead 37" panose="02000503000000020003" pitchFamily="50" charset="0"/>
            </a:endParaRPr>
          </a:p>
          <a:p>
            <a:r>
              <a:rPr lang="en-GB" dirty="0">
                <a:latin typeface="Letter-join No-Lead 37" panose="02000503000000020003" pitchFamily="50" charset="0"/>
              </a:rPr>
              <a:t>Mild-To draw and label a Roman town. Remember to include:</a:t>
            </a:r>
          </a:p>
          <a:p>
            <a:r>
              <a:rPr lang="en-GB" dirty="0">
                <a:latin typeface="Letter-join No-Lead 37" panose="02000503000000020003" pitchFamily="50" charset="0"/>
              </a:rPr>
              <a:t>-baths</a:t>
            </a:r>
          </a:p>
          <a:p>
            <a:r>
              <a:rPr lang="en-GB" dirty="0">
                <a:latin typeface="Letter-join No-Lead 37" panose="02000503000000020003" pitchFamily="50" charset="0"/>
              </a:rPr>
              <a:t>-forum</a:t>
            </a:r>
          </a:p>
          <a:p>
            <a:r>
              <a:rPr lang="en-GB" dirty="0">
                <a:latin typeface="Letter-join No-Lead 37" panose="02000503000000020003" pitchFamily="50" charset="0"/>
              </a:rPr>
              <a:t>-amphitheatre</a:t>
            </a:r>
          </a:p>
          <a:p>
            <a:r>
              <a:rPr lang="en-GB" dirty="0">
                <a:latin typeface="Letter-join No-Lead 37" panose="02000503000000020003" pitchFamily="50" charset="0"/>
              </a:rPr>
              <a:t>-basilica (the town court and the law court)</a:t>
            </a:r>
          </a:p>
          <a:p>
            <a:r>
              <a:rPr lang="en-GB" dirty="0">
                <a:latin typeface="Letter-join No-Lead 37" panose="02000503000000020003" pitchFamily="50" charset="0"/>
              </a:rPr>
              <a:t>-soldiers at gates to stop enemies coming in</a:t>
            </a:r>
          </a:p>
          <a:p>
            <a:endParaRPr lang="en-GB" dirty="0">
              <a:latin typeface="Letter-join No-Lead 37" panose="02000503000000020003" pitchFamily="50" charset="0"/>
            </a:endParaRPr>
          </a:p>
          <a:p>
            <a:endParaRPr lang="en-GB" dirty="0">
              <a:latin typeface="Letter-join No-Lead 37" panose="02000503000000020003" pitchFamily="50" charset="0"/>
            </a:endParaRPr>
          </a:p>
          <a:p>
            <a:r>
              <a:rPr lang="en-GB" dirty="0">
                <a:latin typeface="Letter-join No-Lead 37" panose="02000503000000020003" pitchFamily="50" charset="0"/>
              </a:rPr>
              <a:t>Spicy-To draw and label a Roman town. Remember to include:</a:t>
            </a:r>
          </a:p>
          <a:p>
            <a:r>
              <a:rPr lang="en-GB" dirty="0">
                <a:latin typeface="Letter-join No-Lead 37" panose="02000503000000020003" pitchFamily="50" charset="0"/>
              </a:rPr>
              <a:t>-baths</a:t>
            </a:r>
          </a:p>
          <a:p>
            <a:r>
              <a:rPr lang="en-GB" dirty="0">
                <a:latin typeface="Letter-join No-Lead 37" panose="02000503000000020003" pitchFamily="50" charset="0"/>
              </a:rPr>
              <a:t>-forum</a:t>
            </a:r>
          </a:p>
          <a:p>
            <a:r>
              <a:rPr lang="en-GB" dirty="0">
                <a:latin typeface="Letter-join No-Lead 37" panose="02000503000000020003" pitchFamily="50" charset="0"/>
              </a:rPr>
              <a:t>-amphitheatre</a:t>
            </a:r>
          </a:p>
          <a:p>
            <a:r>
              <a:rPr lang="en-GB" dirty="0">
                <a:latin typeface="Letter-join No-Lead 37" panose="02000503000000020003" pitchFamily="50" charset="0"/>
              </a:rPr>
              <a:t>-basilica (the town court and the law court)</a:t>
            </a:r>
          </a:p>
          <a:p>
            <a:r>
              <a:rPr lang="en-GB" dirty="0">
                <a:latin typeface="Letter-join No-Lead 37" panose="02000503000000020003" pitchFamily="50" charset="0"/>
              </a:rPr>
              <a:t>-soldiers at gates to stop enemies coming in</a:t>
            </a:r>
          </a:p>
          <a:p>
            <a:endParaRPr lang="en-GB" dirty="0">
              <a:latin typeface="Letter-join No-Lead 37" panose="02000503000000020003" pitchFamily="50" charset="0"/>
            </a:endParaRPr>
          </a:p>
          <a:p>
            <a:r>
              <a:rPr lang="en-GB" dirty="0">
                <a:latin typeface="Letter-join No-Lead 37" panose="02000503000000020003" pitchFamily="50" charset="0"/>
              </a:rPr>
              <a:t>Write and research about the forum. What was it used for? What buildings were around it?</a:t>
            </a:r>
          </a:p>
          <a:p>
            <a:endParaRPr lang="en-GB" dirty="0">
              <a:latin typeface="Letter-join No-Lead 37" panose="02000503000000020003" pitchFamily="50" charset="0"/>
            </a:endParaRPr>
          </a:p>
          <a:p>
            <a:endParaRPr lang="en-GB" dirty="0">
              <a:latin typeface="Letter-join No-Lead 37" panose="02000503000000020003" pitchFamily="50" charset="0"/>
            </a:endParaRPr>
          </a:p>
          <a:p>
            <a:r>
              <a:rPr lang="en-GB" dirty="0">
                <a:latin typeface="Letter-join No-Lead 37" panose="02000503000000020003" pitchFamily="50" charset="0"/>
              </a:rPr>
              <a:t>Hot-Just like spicy but research different buildings and present how you want (e.g. poster, PowerPoint, fact file etc)</a:t>
            </a:r>
          </a:p>
        </p:txBody>
      </p:sp>
      <p:pic>
        <p:nvPicPr>
          <p:cNvPr id="6" name="Picture 5">
            <a:extLst>
              <a:ext uri="{FF2B5EF4-FFF2-40B4-BE49-F238E27FC236}">
                <a16:creationId xmlns:a16="http://schemas.microsoft.com/office/drawing/2014/main" id="{46F56786-E036-424A-B2A2-F2E44979E83E}"/>
              </a:ext>
            </a:extLst>
          </p:cNvPr>
          <p:cNvPicPr>
            <a:picLocks noChangeAspect="1"/>
          </p:cNvPicPr>
          <p:nvPr/>
        </p:nvPicPr>
        <p:blipFill>
          <a:blip r:embed="rId2"/>
          <a:stretch>
            <a:fillRect/>
          </a:stretch>
        </p:blipFill>
        <p:spPr>
          <a:xfrm>
            <a:off x="780209" y="794138"/>
            <a:ext cx="613195" cy="588167"/>
          </a:xfrm>
          <a:prstGeom prst="rect">
            <a:avLst/>
          </a:prstGeom>
        </p:spPr>
      </p:pic>
      <p:pic>
        <p:nvPicPr>
          <p:cNvPr id="7" name="Picture 6">
            <a:extLst>
              <a:ext uri="{FF2B5EF4-FFF2-40B4-BE49-F238E27FC236}">
                <a16:creationId xmlns:a16="http://schemas.microsoft.com/office/drawing/2014/main" id="{7B2BAD84-3392-4D0C-A6A5-958740670858}"/>
              </a:ext>
            </a:extLst>
          </p:cNvPr>
          <p:cNvPicPr>
            <a:picLocks noChangeAspect="1"/>
          </p:cNvPicPr>
          <p:nvPr/>
        </p:nvPicPr>
        <p:blipFill>
          <a:blip r:embed="rId3"/>
          <a:stretch>
            <a:fillRect/>
          </a:stretch>
        </p:blipFill>
        <p:spPr>
          <a:xfrm>
            <a:off x="780209" y="2853534"/>
            <a:ext cx="613195" cy="590314"/>
          </a:xfrm>
          <a:prstGeom prst="rect">
            <a:avLst/>
          </a:prstGeom>
        </p:spPr>
      </p:pic>
      <p:pic>
        <p:nvPicPr>
          <p:cNvPr id="8" name="Picture 7">
            <a:extLst>
              <a:ext uri="{FF2B5EF4-FFF2-40B4-BE49-F238E27FC236}">
                <a16:creationId xmlns:a16="http://schemas.microsoft.com/office/drawing/2014/main" id="{085FE981-EE83-4479-817B-5825BACF38B9}"/>
              </a:ext>
            </a:extLst>
          </p:cNvPr>
          <p:cNvPicPr>
            <a:picLocks noChangeAspect="1"/>
          </p:cNvPicPr>
          <p:nvPr/>
        </p:nvPicPr>
        <p:blipFill>
          <a:blip r:embed="rId4"/>
          <a:stretch>
            <a:fillRect/>
          </a:stretch>
        </p:blipFill>
        <p:spPr>
          <a:xfrm>
            <a:off x="780208" y="5771415"/>
            <a:ext cx="613195" cy="584894"/>
          </a:xfrm>
          <a:prstGeom prst="rect">
            <a:avLst/>
          </a:prstGeom>
        </p:spPr>
      </p:pic>
    </p:spTree>
    <p:extLst>
      <p:ext uri="{BB962C8B-B14F-4D97-AF65-F5344CB8AC3E}">
        <p14:creationId xmlns:p14="http://schemas.microsoft.com/office/powerpoint/2010/main" val="804110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6F035-80ED-463D-AA1D-7855EEEFCA36}"/>
              </a:ext>
            </a:extLst>
          </p:cNvPr>
          <p:cNvSpPr>
            <a:spLocks noGrp="1"/>
          </p:cNvSpPr>
          <p:nvPr>
            <p:ph type="title"/>
          </p:nvPr>
        </p:nvSpPr>
        <p:spPr>
          <a:xfrm>
            <a:off x="330200" y="250825"/>
            <a:ext cx="10515600" cy="1325563"/>
          </a:xfrm>
        </p:spPr>
        <p:txBody>
          <a:bodyPr/>
          <a:lstStyle/>
          <a:p>
            <a:r>
              <a:rPr lang="en-GB" u="sng" dirty="0">
                <a:latin typeface="Letter-join No-Lead 37" panose="02000503000000020003" pitchFamily="50" charset="0"/>
              </a:rPr>
              <a:t>Useful websites/information</a:t>
            </a:r>
          </a:p>
        </p:txBody>
      </p:sp>
      <p:sp>
        <p:nvSpPr>
          <p:cNvPr id="5" name="Rectangle 4">
            <a:extLst>
              <a:ext uri="{FF2B5EF4-FFF2-40B4-BE49-F238E27FC236}">
                <a16:creationId xmlns:a16="http://schemas.microsoft.com/office/drawing/2014/main" id="{CD63982A-14F2-463B-9CD5-7509BDF7532F}"/>
              </a:ext>
            </a:extLst>
          </p:cNvPr>
          <p:cNvSpPr/>
          <p:nvPr/>
        </p:nvSpPr>
        <p:spPr>
          <a:xfrm>
            <a:off x="442894" y="1391722"/>
            <a:ext cx="5972212" cy="369332"/>
          </a:xfrm>
          <a:prstGeom prst="rect">
            <a:avLst/>
          </a:prstGeom>
        </p:spPr>
        <p:txBody>
          <a:bodyPr wrap="none">
            <a:spAutoFit/>
          </a:bodyPr>
          <a:lstStyle/>
          <a:p>
            <a:r>
              <a:rPr lang="en-GB" dirty="0">
                <a:latin typeface="Letter-join No-Lead 37" panose="02000503000000020003" pitchFamily="50" charset="0"/>
                <a:hlinkClick r:id="rId2"/>
              </a:rPr>
              <a:t>http://www.primaryhomeworkhelp.co.uk/romans/towns.htm</a:t>
            </a:r>
            <a:r>
              <a:rPr lang="en-GB" dirty="0">
                <a:latin typeface="Letter-join No-Lead 37" panose="02000503000000020003" pitchFamily="50" charset="0"/>
              </a:rPr>
              <a:t> </a:t>
            </a:r>
          </a:p>
        </p:txBody>
      </p:sp>
      <p:pic>
        <p:nvPicPr>
          <p:cNvPr id="6" name="Picture 5">
            <a:extLst>
              <a:ext uri="{FF2B5EF4-FFF2-40B4-BE49-F238E27FC236}">
                <a16:creationId xmlns:a16="http://schemas.microsoft.com/office/drawing/2014/main" id="{E41B15B8-565D-4D29-8165-8443BAC2E7DE}"/>
              </a:ext>
            </a:extLst>
          </p:cNvPr>
          <p:cNvPicPr>
            <a:picLocks noChangeAspect="1"/>
          </p:cNvPicPr>
          <p:nvPr/>
        </p:nvPicPr>
        <p:blipFill>
          <a:blip r:embed="rId3"/>
          <a:stretch>
            <a:fillRect/>
          </a:stretch>
        </p:blipFill>
        <p:spPr>
          <a:xfrm>
            <a:off x="7134005" y="469902"/>
            <a:ext cx="4727795" cy="3016249"/>
          </a:xfrm>
          <a:prstGeom prst="rect">
            <a:avLst/>
          </a:prstGeom>
        </p:spPr>
      </p:pic>
      <p:sp>
        <p:nvSpPr>
          <p:cNvPr id="7" name="Rectangle 6">
            <a:extLst>
              <a:ext uri="{FF2B5EF4-FFF2-40B4-BE49-F238E27FC236}">
                <a16:creationId xmlns:a16="http://schemas.microsoft.com/office/drawing/2014/main" id="{5A9BC034-4EC1-4D11-A1E2-ACA75BEA2BB5}"/>
              </a:ext>
            </a:extLst>
          </p:cNvPr>
          <p:cNvSpPr/>
          <p:nvPr/>
        </p:nvSpPr>
        <p:spPr>
          <a:xfrm>
            <a:off x="487542" y="1977271"/>
            <a:ext cx="5608458" cy="369332"/>
          </a:xfrm>
          <a:prstGeom prst="rect">
            <a:avLst/>
          </a:prstGeom>
        </p:spPr>
        <p:txBody>
          <a:bodyPr wrap="none">
            <a:spAutoFit/>
          </a:bodyPr>
          <a:lstStyle/>
          <a:p>
            <a:r>
              <a:rPr lang="en-GB" dirty="0">
                <a:latin typeface="Letter-join No-Lead 37" panose="02000503000000020003" pitchFamily="50" charset="0"/>
                <a:hlinkClick r:id="rId4"/>
              </a:rPr>
              <a:t>https://www.timetrips.co.uk/roman%20towns-towns.htm</a:t>
            </a:r>
            <a:r>
              <a:rPr lang="en-GB" dirty="0">
                <a:latin typeface="Letter-join No-Lead 37" panose="02000503000000020003" pitchFamily="50" charset="0"/>
              </a:rPr>
              <a:t> </a:t>
            </a:r>
          </a:p>
        </p:txBody>
      </p:sp>
      <p:sp>
        <p:nvSpPr>
          <p:cNvPr id="8" name="Rectangle 7">
            <a:extLst>
              <a:ext uri="{FF2B5EF4-FFF2-40B4-BE49-F238E27FC236}">
                <a16:creationId xmlns:a16="http://schemas.microsoft.com/office/drawing/2014/main" id="{93D7C27F-84ED-4F32-8EDE-6BD99F068D08}"/>
              </a:ext>
            </a:extLst>
          </p:cNvPr>
          <p:cNvSpPr/>
          <p:nvPr/>
        </p:nvSpPr>
        <p:spPr>
          <a:xfrm>
            <a:off x="487542" y="2620288"/>
            <a:ext cx="4702378" cy="369332"/>
          </a:xfrm>
          <a:prstGeom prst="rect">
            <a:avLst/>
          </a:prstGeom>
        </p:spPr>
        <p:txBody>
          <a:bodyPr wrap="none">
            <a:spAutoFit/>
          </a:bodyPr>
          <a:lstStyle/>
          <a:p>
            <a:r>
              <a:rPr lang="en-GB" dirty="0">
                <a:latin typeface="Letter-join No-Lead 37" panose="02000503000000020003" pitchFamily="50" charset="0"/>
                <a:hlinkClick r:id="rId5"/>
              </a:rPr>
              <a:t>https://www.bbc.co.uk/bitesize/clips/zq49wmn</a:t>
            </a:r>
            <a:r>
              <a:rPr lang="en-GB" dirty="0">
                <a:latin typeface="Letter-join No-Lead 37" panose="02000503000000020003" pitchFamily="50" charset="0"/>
              </a:rPr>
              <a:t> </a:t>
            </a:r>
          </a:p>
        </p:txBody>
      </p:sp>
    </p:spTree>
    <p:extLst>
      <p:ext uri="{BB962C8B-B14F-4D97-AF65-F5344CB8AC3E}">
        <p14:creationId xmlns:p14="http://schemas.microsoft.com/office/powerpoint/2010/main" val="4067320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167EC28-10CA-4502-BD71-0531679ABE2B}"/>
              </a:ext>
            </a:extLst>
          </p:cNvPr>
          <p:cNvPicPr>
            <a:picLocks noChangeAspect="1"/>
          </p:cNvPicPr>
          <p:nvPr/>
        </p:nvPicPr>
        <p:blipFill rotWithShape="1">
          <a:blip r:embed="rId2"/>
          <a:srcRect l="20293" t="20326" r="21391" b="21402"/>
          <a:stretch/>
        </p:blipFill>
        <p:spPr>
          <a:xfrm>
            <a:off x="384841" y="-9261"/>
            <a:ext cx="4860259" cy="6876522"/>
          </a:xfrm>
          <a:prstGeom prst="rect">
            <a:avLst/>
          </a:prstGeom>
        </p:spPr>
      </p:pic>
      <p:pic>
        <p:nvPicPr>
          <p:cNvPr id="5" name="Picture 4">
            <a:extLst>
              <a:ext uri="{FF2B5EF4-FFF2-40B4-BE49-F238E27FC236}">
                <a16:creationId xmlns:a16="http://schemas.microsoft.com/office/drawing/2014/main" id="{14D8390B-4DB7-48CB-8A87-1B670D6B6B7D}"/>
              </a:ext>
            </a:extLst>
          </p:cNvPr>
          <p:cNvPicPr>
            <a:picLocks noChangeAspect="1"/>
          </p:cNvPicPr>
          <p:nvPr/>
        </p:nvPicPr>
        <p:blipFill rotWithShape="1">
          <a:blip r:embed="rId3"/>
          <a:srcRect l="20633" t="20741" r="20895" b="20185"/>
          <a:stretch/>
        </p:blipFill>
        <p:spPr>
          <a:xfrm>
            <a:off x="5245100" y="-9262"/>
            <a:ext cx="4860259" cy="6876523"/>
          </a:xfrm>
          <a:prstGeom prst="rect">
            <a:avLst/>
          </a:prstGeom>
        </p:spPr>
      </p:pic>
    </p:spTree>
    <p:extLst>
      <p:ext uri="{BB962C8B-B14F-4D97-AF65-F5344CB8AC3E}">
        <p14:creationId xmlns:p14="http://schemas.microsoft.com/office/powerpoint/2010/main" val="24237949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253</Words>
  <Application>Microsoft Office PowerPoint</Application>
  <PresentationFormat>Widescreen</PresentationFormat>
  <Paragraphs>28</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Letter-join No-Lead 37</vt:lpstr>
      <vt:lpstr>Office Theme</vt:lpstr>
      <vt:lpstr>Thursday 18th June 2020 LQ: What did a Roman town look like?</vt:lpstr>
      <vt:lpstr>What features do you think a Roman town had?  What buildings do you think they had?  Write some of your guesses below</vt:lpstr>
      <vt:lpstr>PowerPoint Presentation</vt:lpstr>
      <vt:lpstr>PowerPoint Presentation</vt:lpstr>
      <vt:lpstr>PowerPoint Presentation</vt:lpstr>
      <vt:lpstr>PowerPoint Presentation</vt:lpstr>
      <vt:lpstr>Useful websites/information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18th June 2020 LQ: What did a Roman town look like?</dc:title>
  <dc:creator>WhitfieldC</dc:creator>
  <cp:lastModifiedBy>WhitfieldC</cp:lastModifiedBy>
  <cp:revision>2</cp:revision>
  <dcterms:created xsi:type="dcterms:W3CDTF">2020-06-11T10:19:06Z</dcterms:created>
  <dcterms:modified xsi:type="dcterms:W3CDTF">2020-06-11T10:27:08Z</dcterms:modified>
</cp:coreProperties>
</file>