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5"/>
  </p:handoutMasterIdLst>
  <p:sldIdLst>
    <p:sldId id="257" r:id="rId2"/>
    <p:sldId id="258" r:id="rId3"/>
    <p:sldId id="259" r:id="rId4"/>
  </p:sldIdLst>
  <p:sldSz cx="9144000" cy="6858000" type="screen4x3"/>
  <p:notesSz cx="9926638" cy="679767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1" d="100"/>
          <a:sy n="101" d="100"/>
        </p:scale>
        <p:origin x="294" y="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4302625" cy="34026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5621697" y="1"/>
            <a:ext cx="4302625" cy="34026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7DD59F4-8679-4827-A80E-37977BAB4ED0}" type="datetimeFigureOut">
              <a:rPr lang="en-GB" smtClean="0"/>
              <a:t>30/06/2020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6456325"/>
            <a:ext cx="4302625" cy="3402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5621697" y="6456325"/>
            <a:ext cx="4302625" cy="3402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CDA237C-A7BA-47E8-9DDF-5EF12D2612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822294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07A8A-306F-44B1-A264-4603F3B36496}" type="datetimeFigureOut">
              <a:rPr lang="en-GB" smtClean="0"/>
              <a:t>30/06/2020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701FB-D2CE-43C1-A2C4-3A1EDFD2E7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2158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07A8A-306F-44B1-A264-4603F3B36496}" type="datetimeFigureOut">
              <a:rPr lang="en-GB" smtClean="0"/>
              <a:t>30/06/2020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701FB-D2CE-43C1-A2C4-3A1EDFD2E7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35611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07A8A-306F-44B1-A264-4603F3B36496}" type="datetimeFigureOut">
              <a:rPr lang="en-GB" smtClean="0"/>
              <a:t>30/06/2020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701FB-D2CE-43C1-A2C4-3A1EDFD2E7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47006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07A8A-306F-44B1-A264-4603F3B36496}" type="datetimeFigureOut">
              <a:rPr lang="en-GB" smtClean="0"/>
              <a:t>30/06/2020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701FB-D2CE-43C1-A2C4-3A1EDFD2E7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82452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07A8A-306F-44B1-A264-4603F3B36496}" type="datetimeFigureOut">
              <a:rPr lang="en-GB" smtClean="0"/>
              <a:t>30/06/2020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701FB-D2CE-43C1-A2C4-3A1EDFD2E7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32044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07A8A-306F-44B1-A264-4603F3B36496}" type="datetimeFigureOut">
              <a:rPr lang="en-GB" smtClean="0"/>
              <a:t>30/06/2020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701FB-D2CE-43C1-A2C4-3A1EDFD2E7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11183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07A8A-306F-44B1-A264-4603F3B36496}" type="datetimeFigureOut">
              <a:rPr lang="en-GB" smtClean="0"/>
              <a:t>30/06/2020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701FB-D2CE-43C1-A2C4-3A1EDFD2E7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47642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07A8A-306F-44B1-A264-4603F3B36496}" type="datetimeFigureOut">
              <a:rPr lang="en-GB" smtClean="0"/>
              <a:t>30/06/2020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701FB-D2CE-43C1-A2C4-3A1EDFD2E7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02346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07A8A-306F-44B1-A264-4603F3B36496}" type="datetimeFigureOut">
              <a:rPr lang="en-GB" smtClean="0"/>
              <a:t>30/06/2020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701FB-D2CE-43C1-A2C4-3A1EDFD2E7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62712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07A8A-306F-44B1-A264-4603F3B36496}" type="datetimeFigureOut">
              <a:rPr lang="en-GB" smtClean="0"/>
              <a:t>30/06/2020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701FB-D2CE-43C1-A2C4-3A1EDFD2E7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46711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07A8A-306F-44B1-A264-4603F3B36496}" type="datetimeFigureOut">
              <a:rPr lang="en-GB" smtClean="0"/>
              <a:t>30/06/2020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701FB-D2CE-43C1-A2C4-3A1EDFD2E7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23161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B07A8A-306F-44B1-A264-4603F3B36496}" type="datetimeFigureOut">
              <a:rPr lang="en-GB" smtClean="0"/>
              <a:t>30/06/2020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5701FB-D2CE-43C1-A2C4-3A1EDFD2E7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2665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95248"/>
            <a:ext cx="4514787" cy="2160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2487" y="494223"/>
            <a:ext cx="4411868" cy="21612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422415"/>
            <a:ext cx="4514787" cy="2160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6373" y="2457185"/>
            <a:ext cx="4411868" cy="21854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845" y="4607634"/>
            <a:ext cx="4322527" cy="201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979486" y="82568"/>
            <a:ext cx="38941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u="sng" dirty="0"/>
              <a:t>Five a day – 29/06/2020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32217" y="405641"/>
            <a:ext cx="36724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77 – 47 =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82824" y="4457927"/>
            <a:ext cx="36724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½ of 24 =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946011" y="526176"/>
            <a:ext cx="36724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17 more than 34 =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766307" y="2468692"/>
            <a:ext cx="36724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_____ + 42 = 50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82824" y="2457185"/>
            <a:ext cx="36724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kern="0" dirty="0">
                <a:solidFill>
                  <a:prstClr val="black"/>
                </a:solidFill>
              </a:rPr>
              <a:t>30 ÷ 10 =</a:t>
            </a:r>
            <a:endParaRPr lang="en-GB" dirty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DB6A8396-E747-4269-AD48-788AB19A0AF8}"/>
              </a:ext>
            </a:extLst>
          </p:cNvPr>
          <p:cNvSpPr/>
          <p:nvPr/>
        </p:nvSpPr>
        <p:spPr>
          <a:xfrm>
            <a:off x="4766307" y="4792299"/>
            <a:ext cx="4160701" cy="186042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b="1" u="sng" dirty="0">
                <a:solidFill>
                  <a:schemeClr val="tx1"/>
                </a:solidFill>
              </a:rPr>
              <a:t>Word problem</a:t>
            </a:r>
          </a:p>
          <a:p>
            <a:endParaRPr lang="en-GB" b="1" u="sng" dirty="0"/>
          </a:p>
          <a:p>
            <a:r>
              <a:rPr lang="en-GB" dirty="0">
                <a:solidFill>
                  <a:schemeClr val="tx1"/>
                </a:solidFill>
              </a:rPr>
              <a:t>Tom has £12. Jane has ½ of £20. Who has more money? How much more?</a:t>
            </a:r>
          </a:p>
        </p:txBody>
      </p:sp>
    </p:spTree>
    <p:extLst>
      <p:ext uri="{BB962C8B-B14F-4D97-AF65-F5344CB8AC3E}">
        <p14:creationId xmlns:p14="http://schemas.microsoft.com/office/powerpoint/2010/main" val="34486301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95248"/>
            <a:ext cx="4514787" cy="2160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2487" y="494223"/>
            <a:ext cx="4411868" cy="21612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422415"/>
            <a:ext cx="4514787" cy="2160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6373" y="2457185"/>
            <a:ext cx="4411868" cy="21854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845" y="4607634"/>
            <a:ext cx="4322527" cy="201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979486" y="82568"/>
            <a:ext cx="38941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u="sng" dirty="0"/>
              <a:t>Five a day – 30/06/2020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82824" y="405641"/>
            <a:ext cx="36724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29 + 42 =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6540" y="4457927"/>
            <a:ext cx="36724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1/3 of 15 =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946011" y="526176"/>
            <a:ext cx="36724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53 – 35 =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766307" y="2468692"/>
            <a:ext cx="36724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3 x 10 x 5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56540" y="2441389"/>
            <a:ext cx="36724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4 x 5 =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71B92880-F450-4BB2-89EF-9D61AEE40BD3}"/>
              </a:ext>
            </a:extLst>
          </p:cNvPr>
          <p:cNvSpPr/>
          <p:nvPr/>
        </p:nvSpPr>
        <p:spPr>
          <a:xfrm>
            <a:off x="4766307" y="4792299"/>
            <a:ext cx="4160701" cy="186042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b="1" u="sng" dirty="0">
                <a:solidFill>
                  <a:schemeClr val="tx1"/>
                </a:solidFill>
              </a:rPr>
              <a:t>Word problem</a:t>
            </a:r>
          </a:p>
          <a:p>
            <a:endParaRPr lang="en-GB" b="1" u="sng" dirty="0"/>
          </a:p>
          <a:p>
            <a:r>
              <a:rPr lang="en-GB" dirty="0">
                <a:solidFill>
                  <a:schemeClr val="tx1"/>
                </a:solidFill>
              </a:rPr>
              <a:t>I am thinking of a number. ½ of my number is 20 and ¼ of my number is 10. What is my number?</a:t>
            </a:r>
          </a:p>
        </p:txBody>
      </p:sp>
    </p:spTree>
    <p:extLst>
      <p:ext uri="{BB962C8B-B14F-4D97-AF65-F5344CB8AC3E}">
        <p14:creationId xmlns:p14="http://schemas.microsoft.com/office/powerpoint/2010/main" val="252185193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95248"/>
            <a:ext cx="4514787" cy="2160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2487" y="494223"/>
            <a:ext cx="4411868" cy="21612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422415"/>
            <a:ext cx="4514787" cy="2160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6373" y="2457185"/>
            <a:ext cx="4411868" cy="21854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845" y="4607634"/>
            <a:ext cx="4322527" cy="201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979486" y="82568"/>
            <a:ext cx="38941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u="sng" dirty="0"/>
              <a:t>Five a day – 01/07/2020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82824" y="405641"/>
            <a:ext cx="36724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7 lots of 5 =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47203" y="4454727"/>
            <a:ext cx="36724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1/5 of 25 =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946011" y="526176"/>
            <a:ext cx="36724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68 – 30 =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766307" y="2468692"/>
            <a:ext cx="36724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kern="0" dirty="0">
                <a:solidFill>
                  <a:prstClr val="black"/>
                </a:solidFill>
              </a:rPr>
              <a:t>100 ÷ ___ = 10</a:t>
            </a:r>
            <a:endParaRPr lang="en-GB" dirty="0"/>
          </a:p>
        </p:txBody>
      </p:sp>
      <p:sp>
        <p:nvSpPr>
          <p:cNvPr id="16" name="TextBox 15"/>
          <p:cNvSpPr txBox="1"/>
          <p:nvPr/>
        </p:nvSpPr>
        <p:spPr>
          <a:xfrm>
            <a:off x="482824" y="2457185"/>
            <a:ext cx="36724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49 + 46 =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154B8304-C9E6-4165-8D41-0ED40A792AFB}"/>
              </a:ext>
            </a:extLst>
          </p:cNvPr>
          <p:cNvSpPr/>
          <p:nvPr/>
        </p:nvSpPr>
        <p:spPr>
          <a:xfrm>
            <a:off x="4766307" y="4792299"/>
            <a:ext cx="4160701" cy="186042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b="1" u="sng" dirty="0">
                <a:solidFill>
                  <a:schemeClr val="tx1"/>
                </a:solidFill>
              </a:rPr>
              <a:t>Word problem</a:t>
            </a:r>
          </a:p>
          <a:p>
            <a:endParaRPr lang="en-GB" b="1" u="sng" dirty="0"/>
          </a:p>
          <a:p>
            <a:r>
              <a:rPr lang="en-GB" dirty="0">
                <a:solidFill>
                  <a:schemeClr val="tx1"/>
                </a:solidFill>
              </a:rPr>
              <a:t>Four children share 20 sweets. How many do they each get?</a:t>
            </a:r>
          </a:p>
        </p:txBody>
      </p:sp>
    </p:spTree>
    <p:extLst>
      <p:ext uri="{BB962C8B-B14F-4D97-AF65-F5344CB8AC3E}">
        <p14:creationId xmlns:p14="http://schemas.microsoft.com/office/powerpoint/2010/main" val="300226678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2289</TotalTime>
  <Words>146</Words>
  <Application>Microsoft Office PowerPoint</Application>
  <PresentationFormat>On-screen Show (4:3)</PresentationFormat>
  <Paragraphs>27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6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</vt:vector>
  </TitlesOfParts>
  <Company>RM plc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MariA</dc:creator>
  <cp:lastModifiedBy>Shaun Downie</cp:lastModifiedBy>
  <cp:revision>37</cp:revision>
  <cp:lastPrinted>2020-06-30T07:38:11Z</cp:lastPrinted>
  <dcterms:created xsi:type="dcterms:W3CDTF">2018-07-12T09:26:10Z</dcterms:created>
  <dcterms:modified xsi:type="dcterms:W3CDTF">2020-06-30T14:47:05Z</dcterms:modified>
</cp:coreProperties>
</file>