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4" r:id="rId5"/>
    <p:sldId id="275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EFDF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96" d="100"/>
          <a:sy n="96" d="100"/>
        </p:scale>
        <p:origin x="120" y="276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910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479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840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150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818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918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0031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303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601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539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AD677-780B-4A74-948D-7E35BD0E7EA3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661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AD677-780B-4A74-948D-7E35BD0E7EA3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E9755-A291-4277-9216-E3D3A9E226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691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13" Type="http://schemas.openxmlformats.org/officeDocument/2006/relationships/image" Target="../media/image11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9.png"/><Relationship Id="rId5" Type="http://schemas.openxmlformats.org/officeDocument/2006/relationships/image" Target="../media/image17.png"/><Relationship Id="rId10" Type="http://schemas.openxmlformats.org/officeDocument/2006/relationships/image" Target="../media/image8.png"/><Relationship Id="rId4" Type="http://schemas.openxmlformats.org/officeDocument/2006/relationships/image" Target="../media/image16.png"/><Relationship Id="rId9" Type="http://schemas.openxmlformats.org/officeDocument/2006/relationships/image" Target="../media/image20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5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1173" y="1187582"/>
            <a:ext cx="4419983" cy="52674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448" y="1179220"/>
            <a:ext cx="4560203" cy="5633192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78591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61" y="2366736"/>
            <a:ext cx="1257413" cy="177641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9134" y="2366736"/>
            <a:ext cx="1257413" cy="177641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700" y="2366736"/>
            <a:ext cx="1257413" cy="177641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610" y="2366736"/>
            <a:ext cx="1257413" cy="1776412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505299" y="3436166"/>
            <a:ext cx="3959935" cy="1648564"/>
            <a:chOff x="406265" y="3803002"/>
            <a:chExt cx="3757567" cy="1584823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265" y="3803002"/>
              <a:ext cx="1121799" cy="1584823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0852" y="3803002"/>
              <a:ext cx="1121799" cy="1584823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24149" y="3803002"/>
              <a:ext cx="1121799" cy="1584823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87444" y="3803002"/>
              <a:ext cx="1121799" cy="1584823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2033" y="3803002"/>
              <a:ext cx="1121799" cy="1584823"/>
            </a:xfrm>
            <a:prstGeom prst="rect">
              <a:avLst/>
            </a:prstGeom>
          </p:spPr>
        </p:pic>
      </p:grpSp>
      <p:cxnSp>
        <p:nvCxnSpPr>
          <p:cNvPr id="7" name="Straight Connector 6"/>
          <p:cNvCxnSpPr/>
          <p:nvPr/>
        </p:nvCxnSpPr>
        <p:spPr>
          <a:xfrm flipH="1">
            <a:off x="708043" y="2480867"/>
            <a:ext cx="0" cy="272578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4605128" y="2454740"/>
            <a:ext cx="0" cy="2725783"/>
          </a:xfrm>
          <a:prstGeom prst="line">
            <a:avLst/>
          </a:prstGeom>
          <a:ln>
            <a:prstDash val="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4244314" y="4266124"/>
            <a:ext cx="360814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4879" y="1761528"/>
            <a:ext cx="1906631" cy="169262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2061" y="1788309"/>
            <a:ext cx="1884538" cy="171980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774470" y="280285"/>
            <a:ext cx="865707" cy="8596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3905" y="1190564"/>
            <a:ext cx="341406" cy="49381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38652" y="1190564"/>
            <a:ext cx="438950" cy="49381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167396" y="4277499"/>
            <a:ext cx="445047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256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3329" y="1168441"/>
            <a:ext cx="4505334" cy="563319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642" y="1160877"/>
            <a:ext cx="4560203" cy="5730737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-845125" y="-209507"/>
            <a:ext cx="6409509" cy="1072582"/>
          </a:xfrm>
          <a:prstGeom prst="roundRect">
            <a:avLst>
              <a:gd name="adj" fmla="val 17141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4327551" y="160943"/>
            <a:ext cx="1088358" cy="54914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8847324" y="279259"/>
            <a:ext cx="720000" cy="7200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978591" y="1240525"/>
            <a:ext cx="126000" cy="5040000"/>
          </a:xfrm>
          <a:prstGeom prst="roundRect">
            <a:avLst>
              <a:gd name="adj" fmla="val 375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86062" y="1205347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198509" y="1224175"/>
            <a:ext cx="319237" cy="38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Rounded Rectangle 55"/>
          <p:cNvSpPr/>
          <p:nvPr/>
        </p:nvSpPr>
        <p:spPr>
          <a:xfrm>
            <a:off x="3507195" y="2006839"/>
            <a:ext cx="588426" cy="583475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Rounded Rectangle 56"/>
          <p:cNvSpPr/>
          <p:nvPr/>
        </p:nvSpPr>
        <p:spPr>
          <a:xfrm>
            <a:off x="3173380" y="2870674"/>
            <a:ext cx="588426" cy="583475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3507195" y="3734509"/>
            <a:ext cx="588426" cy="583475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Rounded Rectangle 58"/>
          <p:cNvSpPr/>
          <p:nvPr/>
        </p:nvSpPr>
        <p:spPr>
          <a:xfrm>
            <a:off x="3489777" y="4593232"/>
            <a:ext cx="588426" cy="583475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Rounded Rectangle 59"/>
          <p:cNvSpPr/>
          <p:nvPr/>
        </p:nvSpPr>
        <p:spPr>
          <a:xfrm>
            <a:off x="3462701" y="5470625"/>
            <a:ext cx="588426" cy="583475"/>
          </a:xfrm>
          <a:prstGeom prst="roundRect">
            <a:avLst/>
          </a:prstGeom>
          <a:ln w="254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390012">
            <a:off x="6769437" y="2758841"/>
            <a:ext cx="3121679" cy="5830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326975">
            <a:off x="5369547" y="2054929"/>
            <a:ext cx="3039170" cy="76155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94913">
            <a:off x="5406514" y="3495055"/>
            <a:ext cx="3642625" cy="80781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409036">
            <a:off x="5427228" y="4546188"/>
            <a:ext cx="3418586" cy="5027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123" y="6028905"/>
            <a:ext cx="665201" cy="6652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85510">
            <a:off x="6574694" y="5248735"/>
            <a:ext cx="2679190" cy="55884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13939" y="115000"/>
            <a:ext cx="5578323" cy="74987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57451" y="-106844"/>
            <a:ext cx="749873" cy="8169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683022" y="280285"/>
            <a:ext cx="1048603" cy="8596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2067" y="1187582"/>
            <a:ext cx="341406" cy="49381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38652" y="1196841"/>
            <a:ext cx="438950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766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D87086E9F93C446B91C582CCE4E228D" ma:contentTypeVersion="10" ma:contentTypeDescription="Create a new document." ma:contentTypeScope="" ma:versionID="90808cf773f901dc4b7f51a40078513c">
  <xsd:schema xmlns:xsd="http://www.w3.org/2001/XMLSchema" xmlns:xs="http://www.w3.org/2001/XMLSchema" xmlns:p="http://schemas.microsoft.com/office/2006/metadata/properties" xmlns:ns3="f704b28b-b764-4779-9835-b35558b6e930" targetNamespace="http://schemas.microsoft.com/office/2006/metadata/properties" ma:root="true" ma:fieldsID="c06bcf10b8ae797708ab49b169a3e72f" ns3:_="">
    <xsd:import namespace="f704b28b-b764-4779-9835-b35558b6e9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04b28b-b764-4779-9835-b35558b6e9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AE67110-F9BA-4DFE-811A-30B9B09E7CA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71E7D7F-DA2D-42CD-9E80-8545BDA3D89D}">
  <ds:schemaRefs>
    <ds:schemaRef ds:uri="http://purl.org/dc/terms/"/>
    <ds:schemaRef ds:uri="http://schemas.microsoft.com/office/2006/metadata/properties"/>
    <ds:schemaRef ds:uri="http://purl.org/dc/elements/1.1/"/>
    <ds:schemaRef ds:uri="http://www.w3.org/XML/1998/namespace"/>
    <ds:schemaRef ds:uri="f704b28b-b764-4779-9835-b35558b6e9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9DAE7AB-7536-4A91-9912-AACDCAA0E72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704b28b-b764-4779-9835-b35558b6e9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9353</TotalTime>
  <Words>0</Words>
  <Application>Microsoft Office PowerPoint</Application>
  <PresentationFormat>A4 Paper (210x297 mm)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Trinity MAT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Tony Staneff</dc:creator>
  <cp:lastModifiedBy>ThomasC</cp:lastModifiedBy>
  <cp:revision>244</cp:revision>
  <dcterms:created xsi:type="dcterms:W3CDTF">2019-02-23T20:52:48Z</dcterms:created>
  <dcterms:modified xsi:type="dcterms:W3CDTF">2020-06-29T07:09:17Z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0x0101004D87086E9F93C446B91C582CCE4E228D</vt:lpwstr>
  </property>
</Properties>
</file>