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257"/>
    <a:srgbClr val="EC20A3"/>
    <a:srgbClr val="BD8DA8"/>
    <a:srgbClr val="96F0FC"/>
    <a:srgbClr val="65FB11"/>
    <a:srgbClr val="AC6560"/>
    <a:srgbClr val="C5C5C5"/>
    <a:srgbClr val="DF4121"/>
    <a:srgbClr val="79FD6F"/>
    <a:srgbClr val="44E4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7686"/>
    <p:restoredTop sz="94590"/>
  </p:normalViewPr>
  <p:slideViewPr>
    <p:cSldViewPr>
      <p:cViewPr varScale="1">
        <p:scale>
          <a:sx n="76" d="100"/>
          <a:sy n="76" d="100"/>
        </p:scale>
        <p:origin x="1170" y="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B2278-4BC6-4BDC-BFBC-A1D51915055D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3E51EC-A92A-4020-B5F8-8B3EBB746E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931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3E51EC-A92A-4020-B5F8-8B3EBB746E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73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038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04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173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592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30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260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192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950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774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246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660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C989F-F778-4A03-BDDC-0C0376CA441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A1677-3CC7-44C7-879C-4032048CAE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72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4929B35-C9E7-424D-892F-411A3B97F8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863009"/>
              </p:ext>
            </p:extLst>
          </p:nvPr>
        </p:nvGraphicFramePr>
        <p:xfrm>
          <a:off x="656692" y="755576"/>
          <a:ext cx="5544616" cy="3461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8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8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7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871"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00B050"/>
                          </a:solidFill>
                          <a:latin typeface="Comic Sans MS" panose="030F0902030302020204" pitchFamily="66" charset="0"/>
                        </a:rPr>
                        <a:t>Mild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information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adoration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sensation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preparation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admiration</a:t>
                      </a: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conversation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39257"/>
                          </a:solidFill>
                          <a:latin typeface="Comic Sans MS" panose="030F0902030302020204" pitchFamily="66" charset="0"/>
                        </a:rPr>
                        <a:t>Spicy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the words in sentences.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The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conversation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I heard was about pets.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The internet can be useful to find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information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.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Hot</a:t>
                      </a:r>
                    </a:p>
                    <a:p>
                      <a:pPr algn="ctr"/>
                      <a:endParaRPr lang="en-GB" sz="1200" u="sng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Write a story using all of the words</a:t>
                      </a: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Standing frozen like a statue, I gazed at the Eiffel Tower in </a:t>
                      </a:r>
                      <a:r>
                        <a:rPr lang="en-GB" sz="120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admiration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. Today was special because…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5425">
                <a:tc gridSpan="3">
                  <a:txBody>
                    <a:bodyPr/>
                    <a:lstStyle/>
                    <a:p>
                      <a:pPr lvl="0" algn="ctr"/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Suggested strategies: coloured segments (for the suffix –</a:t>
                      </a:r>
                      <a:r>
                        <a:rPr lang="en-GB" sz="1200" b="0" u="none" dirty="0" err="1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ation</a:t>
                      </a:r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) or quick write</a:t>
                      </a:r>
                    </a:p>
                    <a:p>
                      <a:pPr lvl="0" algn="ctr"/>
                      <a:endParaRPr lang="en-GB" sz="1200" b="0" u="none" dirty="0">
                        <a:solidFill>
                          <a:srgbClr val="FF0000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u="none" dirty="0">
                          <a:solidFill>
                            <a:srgbClr val="FF0000"/>
                          </a:solidFill>
                          <a:latin typeface="Comic Sans MS" panose="030F0902030302020204" pitchFamily="66" charset="0"/>
                        </a:rPr>
                        <a:t>It’s important to practice your spellings every day ready for the Friday spelling test.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DD3F03-BF9F-FE4B-8860-C34C2281CD43}"/>
              </a:ext>
            </a:extLst>
          </p:cNvPr>
          <p:cNvSpPr txBox="1"/>
          <p:nvPr/>
        </p:nvSpPr>
        <p:spPr>
          <a:xfrm>
            <a:off x="656692" y="417022"/>
            <a:ext cx="5544616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902030302020204" pitchFamily="66" charset="0"/>
              </a:rPr>
              <a:t>Week Commencing Monday 29</a:t>
            </a:r>
            <a:r>
              <a:rPr lang="en-GB" sz="1400" baseline="30000" dirty="0">
                <a:latin typeface="Comic Sans MS" panose="030F0902030302020204" pitchFamily="66" charset="0"/>
              </a:rPr>
              <a:t>th</a:t>
            </a:r>
            <a:r>
              <a:rPr lang="en-GB" sz="1400" dirty="0">
                <a:latin typeface="Comic Sans MS" panose="030F0902030302020204" pitchFamily="66" charset="0"/>
              </a:rPr>
              <a:t> June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DFA4A7-8929-4B00-87C4-544DCC2FFE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2" y="4413001"/>
            <a:ext cx="6681795" cy="474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52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96</Words>
  <Application>Microsoft Office PowerPoint</Application>
  <PresentationFormat>On-screen Show (4:3)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76</cp:revision>
  <cp:lastPrinted>2020-06-18T11:18:05Z</cp:lastPrinted>
  <dcterms:created xsi:type="dcterms:W3CDTF">2018-09-21T15:37:22Z</dcterms:created>
  <dcterms:modified xsi:type="dcterms:W3CDTF">2020-06-24T10:36:58Z</dcterms:modified>
</cp:coreProperties>
</file>