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82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4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40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02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639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2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16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11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45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115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56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90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54B51-2DA4-4CCE-B137-19FC3484C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43B1D-0478-4257-AE87-BD274E824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CB5C06-4A0D-4577-AABB-3B9005A0AE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28" t="12365" r="32106" b="8726"/>
          <a:stretch/>
        </p:blipFill>
        <p:spPr>
          <a:xfrm>
            <a:off x="159025" y="637674"/>
            <a:ext cx="6539950" cy="79167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7554F0-8022-47F2-A80A-83EE88A441F9}"/>
              </a:ext>
            </a:extLst>
          </p:cNvPr>
          <p:cNvSpPr txBox="1"/>
          <p:nvPr/>
        </p:nvSpPr>
        <p:spPr>
          <a:xfrm>
            <a:off x="2707105" y="228601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Handwriting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407CE1-8A46-4CA3-8D1D-2877E6C7E1CE}"/>
              </a:ext>
            </a:extLst>
          </p:cNvPr>
          <p:cNvSpPr txBox="1"/>
          <p:nvPr/>
        </p:nvSpPr>
        <p:spPr>
          <a:xfrm>
            <a:off x="4916906" y="12034"/>
            <a:ext cx="16408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Thursday 4</a:t>
            </a:r>
            <a:r>
              <a:rPr lang="en-GB" sz="1600" u="sng" baseline="30000" dirty="0"/>
              <a:t>th</a:t>
            </a:r>
            <a:r>
              <a:rPr lang="en-GB" sz="1600" u="sng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3360579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4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</cp:revision>
  <dcterms:created xsi:type="dcterms:W3CDTF">2020-05-05T07:39:39Z</dcterms:created>
  <dcterms:modified xsi:type="dcterms:W3CDTF">2020-05-15T13:58:14Z</dcterms:modified>
</cp:coreProperties>
</file>