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8" r:id="rId2"/>
    <p:sldId id="257" r:id="rId3"/>
    <p:sldId id="259" r:id="rId4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94" y="-1032"/>
      </p:cViewPr>
      <p:guideLst>
        <p:guide orient="horz" pos="2160"/>
        <p:guide pos="2880"/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3CE5B-2C1A-4F5A-BA76-B8712203CFA8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0F9D9-1FC2-4FB7-962D-08CBCFF9A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054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08.06.20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4876A1F-39BA-4CE6-A2EA-1D08BC25357E}"/>
              </a:ext>
            </a:extLst>
          </p:cNvPr>
          <p:cNvSpPr txBox="1"/>
          <p:nvPr/>
        </p:nvSpPr>
        <p:spPr>
          <a:xfrm>
            <a:off x="5440505" y="4595310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09.06.20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7C065F-C6D6-4761-B53C-E12197C6C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48" y="179512"/>
            <a:ext cx="5438103" cy="43895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49987F7-E00F-4010-9E77-7C8BD1A85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2942" y="7832449"/>
            <a:ext cx="2432515" cy="112728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7A80575E-5522-4F94-83D0-E1366241DD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933" y="6364285"/>
            <a:ext cx="2432515" cy="1127288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79D097A2-BEB8-428C-AC1E-1644EF113F52}"/>
              </a:ext>
            </a:extLst>
          </p:cNvPr>
          <p:cNvSpPr txBox="1"/>
          <p:nvPr/>
        </p:nvSpPr>
        <p:spPr>
          <a:xfrm>
            <a:off x="3615117" y="474591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670 + ? – 136 = 1000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B665900-7D32-4348-B09D-73FA3C558FFB}"/>
              </a:ext>
            </a:extLst>
          </p:cNvPr>
          <p:cNvSpPr txBox="1"/>
          <p:nvPr/>
        </p:nvSpPr>
        <p:spPr>
          <a:xfrm>
            <a:off x="3621168" y="609956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 litres = ? + 3790ml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6B5CF8E-4072-4570-8978-7D11F843EFC4}"/>
              </a:ext>
            </a:extLst>
          </p:cNvPr>
          <p:cNvSpPr txBox="1"/>
          <p:nvPr/>
        </p:nvSpPr>
        <p:spPr>
          <a:xfrm>
            <a:off x="749676" y="607938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 metre + 260 centimetres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D631922-78C3-46EF-8805-AF747205FA03}"/>
              </a:ext>
            </a:extLst>
          </p:cNvPr>
          <p:cNvSpPr/>
          <p:nvPr/>
        </p:nvSpPr>
        <p:spPr>
          <a:xfrm>
            <a:off x="2603531" y="813964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45AE3C0-114D-4771-AF31-459C1BE20751}"/>
              </a:ext>
            </a:extLst>
          </p:cNvPr>
          <p:cNvSpPr txBox="1"/>
          <p:nvPr/>
        </p:nvSpPr>
        <p:spPr>
          <a:xfrm>
            <a:off x="812856" y="756358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£6.81 - £4.93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B715F766-93D8-4381-9BEC-7DEA58F841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130" y="4994739"/>
            <a:ext cx="2432515" cy="112728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2F04014E-57CD-4CB9-AED5-C5D0C6A80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776" y="6346025"/>
            <a:ext cx="2432515" cy="112728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61CCAF74-6237-48E1-9315-B08C86BD60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370" y="7820869"/>
            <a:ext cx="2432515" cy="112728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FC010C73-3B92-48BC-B286-B47C0EF33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077" y="4980603"/>
            <a:ext cx="2432515" cy="1127288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36D3DA7D-0B3F-4921-A24A-72EECA1FC434}"/>
              </a:ext>
            </a:extLst>
          </p:cNvPr>
          <p:cNvSpPr txBox="1"/>
          <p:nvPr/>
        </p:nvSpPr>
        <p:spPr>
          <a:xfrm>
            <a:off x="749676" y="4745913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 x 5 x 5</a:t>
            </a: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C304DDB4-9E1B-4D6C-AAC4-D2B2603C0A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500" t="42257" r="34250" b="32926"/>
          <a:stretch/>
        </p:blipFill>
        <p:spPr>
          <a:xfrm>
            <a:off x="3692942" y="7570501"/>
            <a:ext cx="2446650" cy="1554244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5D6AB132-ABFC-4857-802B-6F6C92C089B6}"/>
              </a:ext>
            </a:extLst>
          </p:cNvPr>
          <p:cNvSpPr txBox="1"/>
          <p:nvPr/>
        </p:nvSpPr>
        <p:spPr>
          <a:xfrm>
            <a:off x="2797932" y="7160660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5175FAA-A291-4B2F-BF64-7E375033C1DA}"/>
              </a:ext>
            </a:extLst>
          </p:cNvPr>
          <p:cNvSpPr txBox="1"/>
          <p:nvPr/>
        </p:nvSpPr>
        <p:spPr>
          <a:xfrm>
            <a:off x="2825482" y="2555776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09D2E5-5224-4A5E-9062-F263CD4E6E61}"/>
              </a:ext>
            </a:extLst>
          </p:cNvPr>
          <p:cNvSpPr txBox="1"/>
          <p:nvPr/>
        </p:nvSpPr>
        <p:spPr>
          <a:xfrm>
            <a:off x="3861048" y="7707760"/>
            <a:ext cx="45877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u="sng" dirty="0"/>
              <a:t>31</a:t>
            </a:r>
          </a:p>
          <a:p>
            <a:pPr algn="ctr"/>
            <a:r>
              <a:rPr lang="en-GB" sz="1400" dirty="0"/>
              <a:t>100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621DA9D-8CA4-446F-AD41-206A124B96CC}"/>
              </a:ext>
            </a:extLst>
          </p:cNvPr>
          <p:cNvSpPr txBox="1"/>
          <p:nvPr/>
        </p:nvSpPr>
        <p:spPr>
          <a:xfrm>
            <a:off x="5459489" y="7802270"/>
            <a:ext cx="503664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dirty="0"/>
              <a:t>0.28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E217AEE-560E-4767-9279-A61E34F1D58E}"/>
              </a:ext>
            </a:extLst>
          </p:cNvPr>
          <p:cNvSpPr txBox="1"/>
          <p:nvPr/>
        </p:nvSpPr>
        <p:spPr>
          <a:xfrm>
            <a:off x="4416178" y="7808896"/>
            <a:ext cx="412292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dirty="0"/>
              <a:t>0.4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03C0C50-1616-472B-8376-B3DE1B9A4784}"/>
              </a:ext>
            </a:extLst>
          </p:cNvPr>
          <p:cNvSpPr txBox="1"/>
          <p:nvPr/>
        </p:nvSpPr>
        <p:spPr>
          <a:xfrm>
            <a:off x="5025136" y="7707760"/>
            <a:ext cx="367408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u="sng" dirty="0"/>
              <a:t>1</a:t>
            </a:r>
          </a:p>
          <a:p>
            <a:pPr algn="ctr"/>
            <a:r>
              <a:rPr lang="en-GB" sz="14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319379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10.06.20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4876A1F-39BA-4CE6-A2EA-1D08BC25357E}"/>
              </a:ext>
            </a:extLst>
          </p:cNvPr>
          <p:cNvSpPr txBox="1"/>
          <p:nvPr/>
        </p:nvSpPr>
        <p:spPr>
          <a:xfrm>
            <a:off x="5440505" y="4595310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11.06.20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B6773886-0036-46C2-AAD8-8360AC883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508" y="3256394"/>
            <a:ext cx="2432515" cy="112728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7BDD9A8-77FB-44B8-B13C-F7674126A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499" y="1788230"/>
            <a:ext cx="2432515" cy="1127288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17B108A4-3E97-4347-AA2B-1EE9EF3CEED9}"/>
              </a:ext>
            </a:extLst>
          </p:cNvPr>
          <p:cNvSpPr txBox="1"/>
          <p:nvPr/>
        </p:nvSpPr>
        <p:spPr>
          <a:xfrm>
            <a:off x="3501683" y="169859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620 + ? – 124 = 1000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D4069C9-9100-4D0C-9162-F0A1473FCA06}"/>
              </a:ext>
            </a:extLst>
          </p:cNvPr>
          <p:cNvSpPr txBox="1"/>
          <p:nvPr/>
        </p:nvSpPr>
        <p:spPr>
          <a:xfrm>
            <a:off x="3507734" y="1523513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 litres = ? + 3471ml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56D7CC7-56C3-4D65-84D5-FB98DD0FE471}"/>
              </a:ext>
            </a:extLst>
          </p:cNvPr>
          <p:cNvSpPr txBox="1"/>
          <p:nvPr/>
        </p:nvSpPr>
        <p:spPr>
          <a:xfrm>
            <a:off x="636242" y="1503330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 metre + 426 centimetres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9280549-E180-4B2F-A4F9-39B1196BE617}"/>
              </a:ext>
            </a:extLst>
          </p:cNvPr>
          <p:cNvSpPr/>
          <p:nvPr/>
        </p:nvSpPr>
        <p:spPr>
          <a:xfrm>
            <a:off x="2490097" y="3563590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4D320F-8F68-44CC-8888-F7D2F8196731}"/>
              </a:ext>
            </a:extLst>
          </p:cNvPr>
          <p:cNvSpPr txBox="1"/>
          <p:nvPr/>
        </p:nvSpPr>
        <p:spPr>
          <a:xfrm>
            <a:off x="699422" y="2987526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£7.45 - £3.51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CA5F6A27-4130-4E52-9F4F-FFAD412DF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696" y="418684"/>
            <a:ext cx="2432515" cy="112728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A2A3FF6C-B4EC-4E7D-8442-4E3316BC7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342" y="1769970"/>
            <a:ext cx="2432515" cy="112728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82266F77-9A40-470D-8EB1-75606062A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936" y="3244814"/>
            <a:ext cx="2432515" cy="112728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70F5D233-CA0B-4D99-9278-CC33E3B5B3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3643" y="404548"/>
            <a:ext cx="2432515" cy="1127288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6542ADB8-043A-497C-940C-9EA295308604}"/>
              </a:ext>
            </a:extLst>
          </p:cNvPr>
          <p:cNvSpPr txBox="1"/>
          <p:nvPr/>
        </p:nvSpPr>
        <p:spPr>
          <a:xfrm>
            <a:off x="636242" y="16985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 x 8 x 8</a:t>
            </a: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7CBFE88D-DA19-4A7E-BDB7-06840136F7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500" t="42257" r="34250" b="32926"/>
          <a:stretch/>
        </p:blipFill>
        <p:spPr>
          <a:xfrm>
            <a:off x="3579508" y="2994446"/>
            <a:ext cx="2446650" cy="155424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347DD7C2-3DE5-4ABA-8B73-E260FB807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9079" y="7851704"/>
            <a:ext cx="2432515" cy="112728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0E9AC29B-01F9-4BB8-B486-1ED353918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5070" y="6383540"/>
            <a:ext cx="2432515" cy="1127288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BF76DAEB-9E72-48AB-8159-48EF52133E0C}"/>
              </a:ext>
            </a:extLst>
          </p:cNvPr>
          <p:cNvSpPr txBox="1"/>
          <p:nvPr/>
        </p:nvSpPr>
        <p:spPr>
          <a:xfrm>
            <a:off x="3561254" y="4765169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235 + ? – 175 = 1000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3F4D3A8-6A63-4F4D-90EF-23A6192B307C}"/>
              </a:ext>
            </a:extLst>
          </p:cNvPr>
          <p:cNvSpPr txBox="1"/>
          <p:nvPr/>
        </p:nvSpPr>
        <p:spPr>
          <a:xfrm>
            <a:off x="3567305" y="6118823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 litres = ? + 3518ml 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AA22594-F424-48B0-9FC5-C332D0E87140}"/>
              </a:ext>
            </a:extLst>
          </p:cNvPr>
          <p:cNvSpPr txBox="1"/>
          <p:nvPr/>
        </p:nvSpPr>
        <p:spPr>
          <a:xfrm>
            <a:off x="695813" y="6098640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 metre + 359 centimetres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C3E7BDDA-243C-46C7-812D-E26A45973503}"/>
              </a:ext>
            </a:extLst>
          </p:cNvPr>
          <p:cNvSpPr/>
          <p:nvPr/>
        </p:nvSpPr>
        <p:spPr>
          <a:xfrm>
            <a:off x="2549668" y="8158900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2400EE4-5DE3-43FB-BF99-D437A14BBED1}"/>
              </a:ext>
            </a:extLst>
          </p:cNvPr>
          <p:cNvSpPr txBox="1"/>
          <p:nvPr/>
        </p:nvSpPr>
        <p:spPr>
          <a:xfrm>
            <a:off x="758993" y="7582836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£4.82 + £6.56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95130C4-34A9-416E-AFC0-BECDF0911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267" y="5013994"/>
            <a:ext cx="2432515" cy="1127288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3CF31BC4-E2AD-47F7-9C09-1EE085AA3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913" y="6365280"/>
            <a:ext cx="2432515" cy="1127288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51F1177A-50FB-4E3B-A021-1726B5561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507" y="7840124"/>
            <a:ext cx="2432515" cy="1127288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2C8B33BB-CC86-4D6C-AC22-B1C17D5BF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3214" y="4999858"/>
            <a:ext cx="2432515" cy="1127288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DEEBE082-D97F-4A46-BAC1-1B003DA60A8B}"/>
              </a:ext>
            </a:extLst>
          </p:cNvPr>
          <p:cNvSpPr txBox="1"/>
          <p:nvPr/>
        </p:nvSpPr>
        <p:spPr>
          <a:xfrm>
            <a:off x="695813" y="476516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 x 9 x 9</a:t>
            </a: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1772DDA0-663B-4518-BBEF-0E7E788340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500" t="42257" r="34250" b="32926"/>
          <a:stretch/>
        </p:blipFill>
        <p:spPr>
          <a:xfrm>
            <a:off x="3639079" y="7589756"/>
            <a:ext cx="2446650" cy="1554244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4371F6F7-1314-4DE3-970F-66BAC4D47AD4}"/>
              </a:ext>
            </a:extLst>
          </p:cNvPr>
          <p:cNvSpPr txBox="1"/>
          <p:nvPr/>
        </p:nvSpPr>
        <p:spPr>
          <a:xfrm>
            <a:off x="2797932" y="7160660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796F5E9A-B6FD-47F0-8F0B-39D979933EBA}"/>
              </a:ext>
            </a:extLst>
          </p:cNvPr>
          <p:cNvSpPr txBox="1"/>
          <p:nvPr/>
        </p:nvSpPr>
        <p:spPr>
          <a:xfrm>
            <a:off x="2677711" y="2551105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54959AF-9E27-4207-BEF7-6076FD5F565A}"/>
              </a:ext>
            </a:extLst>
          </p:cNvPr>
          <p:cNvSpPr txBox="1"/>
          <p:nvPr/>
        </p:nvSpPr>
        <p:spPr>
          <a:xfrm>
            <a:off x="3861048" y="7707760"/>
            <a:ext cx="45877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u="sng" dirty="0"/>
              <a:t>57</a:t>
            </a:r>
          </a:p>
          <a:p>
            <a:pPr algn="ctr"/>
            <a:r>
              <a:rPr lang="en-GB" sz="1400" dirty="0"/>
              <a:t>100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90DB767C-9594-45B5-8DC6-28800BE3C9AD}"/>
              </a:ext>
            </a:extLst>
          </p:cNvPr>
          <p:cNvSpPr txBox="1"/>
          <p:nvPr/>
        </p:nvSpPr>
        <p:spPr>
          <a:xfrm>
            <a:off x="5505175" y="7802270"/>
            <a:ext cx="412292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dirty="0"/>
              <a:t>0.5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3F15F2-2F89-4EF2-B1D7-0EDB226E8D95}"/>
              </a:ext>
            </a:extLst>
          </p:cNvPr>
          <p:cNvSpPr txBox="1"/>
          <p:nvPr/>
        </p:nvSpPr>
        <p:spPr>
          <a:xfrm>
            <a:off x="4834714" y="7804694"/>
            <a:ext cx="503664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dirty="0"/>
              <a:t>0.82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021D7FD-B3D8-4AC5-B8FC-0F4A4597D21A}"/>
              </a:ext>
            </a:extLst>
          </p:cNvPr>
          <p:cNvSpPr txBox="1"/>
          <p:nvPr/>
        </p:nvSpPr>
        <p:spPr>
          <a:xfrm>
            <a:off x="4338555" y="7707760"/>
            <a:ext cx="45877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/>
              <a:t>1</a:t>
            </a:r>
          </a:p>
          <a:p>
            <a:pPr algn="ctr"/>
            <a:r>
              <a:rPr lang="en-GB" sz="1400" dirty="0"/>
              <a:t>4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7D8DA025-B58F-46C2-9857-C56B8955AEFB}"/>
              </a:ext>
            </a:extLst>
          </p:cNvPr>
          <p:cNvSpPr txBox="1"/>
          <p:nvPr/>
        </p:nvSpPr>
        <p:spPr>
          <a:xfrm>
            <a:off x="4347534" y="3117963"/>
            <a:ext cx="45877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u="sng" dirty="0"/>
              <a:t>89</a:t>
            </a:r>
          </a:p>
          <a:p>
            <a:pPr algn="ctr"/>
            <a:r>
              <a:rPr lang="en-GB" sz="1400" dirty="0"/>
              <a:t>100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34B3701-2EF4-4E62-8D09-275C627489CC}"/>
              </a:ext>
            </a:extLst>
          </p:cNvPr>
          <p:cNvSpPr txBox="1"/>
          <p:nvPr/>
        </p:nvSpPr>
        <p:spPr>
          <a:xfrm>
            <a:off x="5394819" y="3225685"/>
            <a:ext cx="503664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dirty="0"/>
              <a:t>0.87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34C5EE2-8775-4CDA-8B92-647A558FACA9}"/>
              </a:ext>
            </a:extLst>
          </p:cNvPr>
          <p:cNvSpPr txBox="1"/>
          <p:nvPr/>
        </p:nvSpPr>
        <p:spPr>
          <a:xfrm>
            <a:off x="3803677" y="3208618"/>
            <a:ext cx="412292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dirty="0"/>
              <a:t>0.9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28DCD831-997E-4535-808F-EF0EC402E46B}"/>
              </a:ext>
            </a:extLst>
          </p:cNvPr>
          <p:cNvSpPr txBox="1"/>
          <p:nvPr/>
        </p:nvSpPr>
        <p:spPr>
          <a:xfrm>
            <a:off x="4834714" y="3094179"/>
            <a:ext cx="45877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/>
              <a:t>8</a:t>
            </a:r>
          </a:p>
          <a:p>
            <a:pPr algn="ctr"/>
            <a:r>
              <a:rPr lang="en-GB" sz="14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585500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12.06.20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689 + ? – 267 = 1000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 litres = ? + 5992ml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 metre + 146 centimetres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£8.24 + £3.37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666741" y="299343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 x 3 x 3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FA3B7ED4-4FD4-4314-B1E9-7A30ECEA10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500" t="42257" r="34250" b="32926"/>
          <a:stretch/>
        </p:blipFill>
        <p:spPr>
          <a:xfrm>
            <a:off x="3610007" y="3123931"/>
            <a:ext cx="2446650" cy="1554244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B359B89F-346F-4C03-866F-037C50710992}"/>
              </a:ext>
            </a:extLst>
          </p:cNvPr>
          <p:cNvSpPr txBox="1"/>
          <p:nvPr/>
        </p:nvSpPr>
        <p:spPr>
          <a:xfrm>
            <a:off x="2768860" y="2694835"/>
            <a:ext cx="444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280D4A8-3B3C-4B37-AB01-46E68BD2D6C0}"/>
              </a:ext>
            </a:extLst>
          </p:cNvPr>
          <p:cNvSpPr txBox="1"/>
          <p:nvPr/>
        </p:nvSpPr>
        <p:spPr>
          <a:xfrm>
            <a:off x="3796937" y="3255005"/>
            <a:ext cx="45877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u="sng" dirty="0"/>
              <a:t>48</a:t>
            </a:r>
          </a:p>
          <a:p>
            <a:pPr algn="ctr"/>
            <a:r>
              <a:rPr lang="en-GB" sz="1400" dirty="0"/>
              <a:t>100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2981953-FEEE-4D11-A885-CA52AC37A564}"/>
              </a:ext>
            </a:extLst>
          </p:cNvPr>
          <p:cNvSpPr txBox="1"/>
          <p:nvPr/>
        </p:nvSpPr>
        <p:spPr>
          <a:xfrm>
            <a:off x="5414030" y="3354536"/>
            <a:ext cx="503664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dirty="0"/>
              <a:t>0.37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09DC29A-1EF7-4DB5-9C65-D8727DB87D6F}"/>
              </a:ext>
            </a:extLst>
          </p:cNvPr>
          <p:cNvSpPr txBox="1"/>
          <p:nvPr/>
        </p:nvSpPr>
        <p:spPr>
          <a:xfrm>
            <a:off x="4834941" y="3356960"/>
            <a:ext cx="412292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GB" sz="1400" dirty="0"/>
              <a:t>0.4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EC48EAB-8730-4B7F-85E4-B8FD56E06442}"/>
              </a:ext>
            </a:extLst>
          </p:cNvPr>
          <p:cNvSpPr txBox="1"/>
          <p:nvPr/>
        </p:nvSpPr>
        <p:spPr>
          <a:xfrm>
            <a:off x="4293096" y="3260026"/>
            <a:ext cx="45877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/>
              <a:t>5</a:t>
            </a:r>
          </a:p>
          <a:p>
            <a:pPr algn="ctr"/>
            <a:r>
              <a:rPr lang="en-GB" sz="14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774941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146</Words>
  <Application>Microsoft Office PowerPoint</Application>
  <PresentationFormat>On-screen Show (4:3)</PresentationFormat>
  <Paragraphs>54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SmithC</cp:lastModifiedBy>
  <cp:revision>28</cp:revision>
  <cp:lastPrinted>2020-06-01T11:20:20Z</cp:lastPrinted>
  <dcterms:created xsi:type="dcterms:W3CDTF">2018-07-12T09:26:10Z</dcterms:created>
  <dcterms:modified xsi:type="dcterms:W3CDTF">2020-06-01T11:20:21Z</dcterms:modified>
</cp:coreProperties>
</file>