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42DE8-7378-4676-B326-0C073DB20F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F6447-7419-4DC7-BAE1-02D0A36E73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7CB1CB-4319-4D4F-A336-0084B8662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302AB-54E4-44FA-A655-5B81432D8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A807F8-EECF-4C00-8080-37F854783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555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06B50-F02D-47B0-9238-E00E93831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AA2BDC-7DF5-4B6D-8295-AB2AC6298A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60CE5-7882-4421-AEC7-9B06BB2DE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49B52-FAC1-4478-805A-F5A263CA2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2F269-2F53-4FA3-856E-09E254BF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711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F2816-3DA1-4424-9E5D-50094213A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B2FCB8-5013-4B25-8884-2D9E1375B7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56492-738F-4504-A137-EFECE4656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F1A08-0BB6-4ECD-B9BB-91EAD8AC9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A4E1F8-4110-45EF-BE1E-B90C2C713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265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53406-E108-46D2-A3C4-03787FAC6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9B7F6-6821-4BEB-BB80-2AAC782CD4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432493-B7CD-4DD7-8AB3-28C98B5FAC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55F307-C285-4AB0-BBBF-0CAF55176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283E0-E7F2-4B8D-9226-B78608B16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6BAB92-6462-4432-A687-C3577094D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38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93DE8-AB1D-43B5-BF34-8227EEBEF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6F20C2-7CA1-4766-BAE0-0CC23AD444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4CFFB0-12F0-4AB2-B5B0-E73D2501BB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287D7A-3E15-48CC-A4DB-D884FC80BA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05850C-C58B-4EFB-8311-5FF11CDBD5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09E216-2011-4394-81CF-50E9701DF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2407F1-8211-481C-AFDC-1104802D0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78AFC9-6DC8-404F-9564-9D0B3835C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193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54252-9F62-4E85-BEF9-CCDAA2746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FAFFB1-B347-402A-9A49-893880A1F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CB7E61-87B2-4237-BA80-DAA0C2212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1F886-0287-4E2D-8555-45CEFB68B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154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C14250-CC03-40BC-9CD9-C1ABDDD16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4EE93D-C56F-47EF-BDD3-57C00843C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3B0C3D-6F73-4527-8AEC-B22718293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26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F594B-E397-44EF-A916-7724AE131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9C601D-80EE-4E9C-B7D7-0A53B061E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2A02F-BE22-4DD1-93D4-E5A4A8982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4F6335-E859-4DCA-A7B1-28FE57176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D02800-F2CF-4A60-AA3E-9ED07DB2B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CBBDF1-CB0A-4A80-8AC3-0FFA940D2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990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EDB6A-1267-4152-BF28-4D2D94DE5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9F130B-6493-4D75-8B88-37596CC417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12DDB-9492-4131-B81F-6ACD9460F8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588CF4-607A-4763-8C25-39381CE23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BF61B2-7A03-4125-9ABB-1F5421256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D40575-544D-4F2C-8F3B-1BFF331DE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943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ABBCD-78B0-4F9E-99FC-B5DE88F87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630F8-0220-4F29-BBD1-1152154D10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1C4D84-15CE-42AE-AEEA-90E8CA729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F261A3-4FCB-4AD1-A5F5-A5230F81F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8F1DFF-EE89-4B42-BC33-934FF68E0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606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6CF3B1-1F1C-4D59-A942-F6CE25C5F8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F385BE-FDD0-4836-B5ED-CA875579B9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08F378-941A-47B4-92BD-420ED051D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3A6F1F-B601-4110-A6C0-3B2623079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F07F0-EBBC-4927-8977-BA7E68E23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423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8BC32-AA09-4995-A692-5FFBE521B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043F9C-2C63-40E1-956C-D864806E82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C45BE9-A1C9-4B25-8562-6396F40104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CD864-4F67-4B83-9E38-3F4F1CD30313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85B38-723D-459D-ACD9-FA68D810B1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BA780-5C7B-45C9-B1E9-F7BBECB24D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B6DAA-8892-462A-9ABA-680ADE461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36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0539DCC-1E9A-4362-9096-3C17D30F8ED9}"/>
              </a:ext>
            </a:extLst>
          </p:cNvPr>
          <p:cNvSpPr txBox="1"/>
          <p:nvPr/>
        </p:nvSpPr>
        <p:spPr>
          <a:xfrm>
            <a:off x="9829800" y="126598"/>
            <a:ext cx="200131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u="sng" dirty="0"/>
              <a:t>Friday 2</a:t>
            </a:r>
            <a:r>
              <a:rPr lang="en-GB" sz="2500" u="sng" baseline="30000" dirty="0"/>
              <a:t>nd</a:t>
            </a:r>
            <a:r>
              <a:rPr lang="en-GB" sz="2500" u="sng" dirty="0"/>
              <a:t> July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3EF868-0B25-439A-8C46-5FA212117C8B}"/>
              </a:ext>
            </a:extLst>
          </p:cNvPr>
          <p:cNvSpPr txBox="1"/>
          <p:nvPr/>
        </p:nvSpPr>
        <p:spPr>
          <a:xfrm>
            <a:off x="2871463" y="1825625"/>
            <a:ext cx="644907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u="sng" dirty="0"/>
              <a:t>LO: solve word problems with negative numbers</a:t>
            </a:r>
          </a:p>
        </p:txBody>
      </p:sp>
    </p:spTree>
    <p:extLst>
      <p:ext uri="{BB962C8B-B14F-4D97-AF65-F5344CB8AC3E}">
        <p14:creationId xmlns:p14="http://schemas.microsoft.com/office/powerpoint/2010/main" val="1607110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2F41AE-3DB4-4504-87C6-3A07B2A9C3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04" t="14815" r="962" b="14074"/>
          <a:stretch/>
        </p:blipFill>
        <p:spPr>
          <a:xfrm>
            <a:off x="2362200" y="203200"/>
            <a:ext cx="69723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878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2F41AE-3DB4-4504-87C6-3A07B2A9C3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04" t="14815" r="962" b="14074"/>
          <a:stretch/>
        </p:blipFill>
        <p:spPr>
          <a:xfrm>
            <a:off x="2362200" y="203200"/>
            <a:ext cx="6972300" cy="48768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A880D4D-DFD7-4670-B065-F2C57E903995}"/>
              </a:ext>
            </a:extLst>
          </p:cNvPr>
          <p:cNvSpPr txBox="1"/>
          <p:nvPr/>
        </p:nvSpPr>
        <p:spPr>
          <a:xfrm>
            <a:off x="8882744" y="6285468"/>
            <a:ext cx="3175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temperature now is ______</a:t>
            </a:r>
          </a:p>
        </p:txBody>
      </p:sp>
    </p:spTree>
    <p:extLst>
      <p:ext uri="{BB962C8B-B14F-4D97-AF65-F5344CB8AC3E}">
        <p14:creationId xmlns:p14="http://schemas.microsoft.com/office/powerpoint/2010/main" val="3856615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0DE4A-3DD0-4442-A84C-EEBCF870A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60574-2393-44E1-BF99-A2F494E26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CD4B23-BA69-428A-9190-72C2917497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59" t="16667" r="1259" b="13889"/>
          <a:stretch/>
        </p:blipFill>
        <p:spPr>
          <a:xfrm>
            <a:off x="2235200" y="88900"/>
            <a:ext cx="6985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840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0DE4A-3DD0-4442-A84C-EEBCF870A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60574-2393-44E1-BF99-A2F494E26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CD4B23-BA69-428A-9190-72C2917497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59" t="16667" r="1259" b="13889"/>
          <a:stretch/>
        </p:blipFill>
        <p:spPr>
          <a:xfrm>
            <a:off x="2235200" y="88900"/>
            <a:ext cx="6985000" cy="47625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296564-5D90-4CCA-9566-84F61F48F1A3}"/>
              </a:ext>
            </a:extLst>
          </p:cNvPr>
          <p:cNvSpPr txBox="1"/>
          <p:nvPr/>
        </p:nvSpPr>
        <p:spPr>
          <a:xfrm>
            <a:off x="7870371" y="6311900"/>
            <a:ext cx="4010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temperature when you leave is ____</a:t>
            </a:r>
          </a:p>
        </p:txBody>
      </p:sp>
    </p:spTree>
    <p:extLst>
      <p:ext uri="{BB962C8B-B14F-4D97-AF65-F5344CB8AC3E}">
        <p14:creationId xmlns:p14="http://schemas.microsoft.com/office/powerpoint/2010/main" val="122830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23</Words>
  <Application>Microsoft Office PowerPoint</Application>
  <PresentationFormat>Widescreen</PresentationFormat>
  <Paragraphs>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1</cp:revision>
  <dcterms:created xsi:type="dcterms:W3CDTF">2020-06-24T10:29:07Z</dcterms:created>
  <dcterms:modified xsi:type="dcterms:W3CDTF">2020-06-24T10:34:28Z</dcterms:modified>
</cp:coreProperties>
</file>