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115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838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8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82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275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510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780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75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373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672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651EE-7012-49E9-810C-8587C7F8E097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115B2-F803-4485-A3E0-2435FBA6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7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uR7VN_Q06g&amp;feature=emb_titl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C5056B8-C750-4972-BE90-4794A3929A38}"/>
              </a:ext>
            </a:extLst>
          </p:cNvPr>
          <p:cNvSpPr txBox="1"/>
          <p:nvPr/>
        </p:nvSpPr>
        <p:spPr>
          <a:xfrm>
            <a:off x="3966358" y="0"/>
            <a:ext cx="2891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Thursday 25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6B5CDE-745F-49C2-A2C1-05752462A7DC}"/>
              </a:ext>
            </a:extLst>
          </p:cNvPr>
          <p:cNvSpPr txBox="1"/>
          <p:nvPr/>
        </p:nvSpPr>
        <p:spPr>
          <a:xfrm>
            <a:off x="0" y="0"/>
            <a:ext cx="484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plan a persuasive rap.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E1598D-31AE-4F64-B445-58DD27B351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18" t="16017" r="3376" b="17966"/>
          <a:stretch/>
        </p:blipFill>
        <p:spPr>
          <a:xfrm>
            <a:off x="222661" y="2059494"/>
            <a:ext cx="6412675" cy="362197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34C66E-AA23-4C2F-9CFD-44B9D7D35BC5}"/>
              </a:ext>
            </a:extLst>
          </p:cNvPr>
          <p:cNvSpPr txBox="1"/>
          <p:nvPr/>
        </p:nvSpPr>
        <p:spPr>
          <a:xfrm>
            <a:off x="44532" y="489834"/>
            <a:ext cx="67689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It’s now time to start planning your persuasive rap about saving the planet.  Firstly, watch the video that a primary school created about saving the planet and make one small change.</a:t>
            </a:r>
          </a:p>
          <a:p>
            <a:endParaRPr lang="en-GB" sz="1600" u="sng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  <a:hlinkClick r:id="rId3"/>
              </a:rPr>
              <a:t>https://www.youtube.com/watch?v=kuR7VN_Q06g&amp;feature=emb_title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027A295-18F2-4ED6-80CB-C11F5E21199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93" t="16667" r="8918" b="25108"/>
          <a:stretch/>
        </p:blipFill>
        <p:spPr>
          <a:xfrm>
            <a:off x="222661" y="5681468"/>
            <a:ext cx="6412674" cy="333832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48072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058643-EF0D-4655-9EC7-E9D8ED945E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09" t="16017" r="8399" b="24892"/>
          <a:stretch/>
        </p:blipFill>
        <p:spPr>
          <a:xfrm>
            <a:off x="198062" y="522513"/>
            <a:ext cx="6461875" cy="347947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96775D-5207-48DF-859C-C59C243551B8}"/>
              </a:ext>
            </a:extLst>
          </p:cNvPr>
          <p:cNvSpPr txBox="1"/>
          <p:nvPr/>
        </p:nvSpPr>
        <p:spPr>
          <a:xfrm>
            <a:off x="3966358" y="0"/>
            <a:ext cx="2891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Thursday 25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75C5BA-6E87-4653-8237-78D417D6EE90}"/>
              </a:ext>
            </a:extLst>
          </p:cNvPr>
          <p:cNvSpPr txBox="1"/>
          <p:nvPr/>
        </p:nvSpPr>
        <p:spPr>
          <a:xfrm>
            <a:off x="0" y="0"/>
            <a:ext cx="484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plan a persuasive rap.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7B370C-0610-49FE-8CC8-8FCF1790C9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76" t="17100" r="9091" b="23160"/>
          <a:stretch/>
        </p:blipFill>
        <p:spPr>
          <a:xfrm>
            <a:off x="198062" y="4001984"/>
            <a:ext cx="6461875" cy="3627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81759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23AE68-FE87-4517-AE55-0329E0E89D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41" t="17966" r="18268" b="29221"/>
          <a:stretch/>
        </p:blipFill>
        <p:spPr>
          <a:xfrm>
            <a:off x="184699" y="539692"/>
            <a:ext cx="6488599" cy="35982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47A857-426F-49B3-A507-AC65090359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783" t="17099" r="9360" b="23160"/>
          <a:stretch/>
        </p:blipFill>
        <p:spPr>
          <a:xfrm>
            <a:off x="667985" y="4308275"/>
            <a:ext cx="5522026" cy="41985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1C619E-5B64-40DF-9542-38D76D87ED85}"/>
              </a:ext>
            </a:extLst>
          </p:cNvPr>
          <p:cNvSpPr txBox="1"/>
          <p:nvPr/>
        </p:nvSpPr>
        <p:spPr>
          <a:xfrm>
            <a:off x="3966358" y="0"/>
            <a:ext cx="2891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Thursday 25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186A48-A62A-4358-B361-576F9CEDB6BF}"/>
              </a:ext>
            </a:extLst>
          </p:cNvPr>
          <p:cNvSpPr txBox="1"/>
          <p:nvPr/>
        </p:nvSpPr>
        <p:spPr>
          <a:xfrm>
            <a:off x="0" y="0"/>
            <a:ext cx="484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plan a persuasive rap.</a:t>
            </a:r>
          </a:p>
        </p:txBody>
      </p:sp>
    </p:spTree>
    <p:extLst>
      <p:ext uri="{BB962C8B-B14F-4D97-AF65-F5344CB8AC3E}">
        <p14:creationId xmlns:p14="http://schemas.microsoft.com/office/powerpoint/2010/main" val="3292153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71D1668-F645-46EF-90B3-065CC1F6F006}"/>
              </a:ext>
            </a:extLst>
          </p:cNvPr>
          <p:cNvSpPr txBox="1"/>
          <p:nvPr/>
        </p:nvSpPr>
        <p:spPr>
          <a:xfrm>
            <a:off x="3966358" y="0"/>
            <a:ext cx="2891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Comic Sans MS" panose="030F0702030302020204" pitchFamily="66" charset="0"/>
              </a:rPr>
              <a:t>Thursday 25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08868F-73DB-45E9-9B37-5D88AD411390}"/>
              </a:ext>
            </a:extLst>
          </p:cNvPr>
          <p:cNvSpPr txBox="1"/>
          <p:nvPr/>
        </p:nvSpPr>
        <p:spPr>
          <a:xfrm>
            <a:off x="0" y="0"/>
            <a:ext cx="484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plan a persuasive rap.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1D73693-56AE-489D-B5CA-8BEA70F264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73265"/>
              </p:ext>
            </p:extLst>
          </p:nvPr>
        </p:nvGraphicFramePr>
        <p:xfrm>
          <a:off x="96485" y="1033215"/>
          <a:ext cx="6665027" cy="7956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6852">
                  <a:extLst>
                    <a:ext uri="{9D8B030D-6E8A-4147-A177-3AD203B41FA5}">
                      <a16:colId xmlns:a16="http://schemas.microsoft.com/office/drawing/2014/main" val="3488066078"/>
                    </a:ext>
                  </a:extLst>
                </a:gridCol>
                <a:gridCol w="3348175">
                  <a:extLst>
                    <a:ext uri="{9D8B030D-6E8A-4147-A177-3AD203B41FA5}">
                      <a16:colId xmlns:a16="http://schemas.microsoft.com/office/drawing/2014/main" val="4025529411"/>
                    </a:ext>
                  </a:extLst>
                </a:gridCol>
              </a:tblGrid>
              <a:tr h="633350">
                <a:tc>
                  <a:txBody>
                    <a:bodyPr/>
                    <a:lstStyle/>
                    <a:p>
                      <a:pPr algn="l"/>
                      <a:r>
                        <a:rPr lang="en-GB" sz="1400" b="0" u="sng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Rhetorical Questions - </a:t>
                      </a:r>
                    </a:p>
                    <a:p>
                      <a:r>
                        <a:rPr lang="en-GB" sz="14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E.G Can you help us save The Earth?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1" u="sng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Imperative Verbs </a:t>
                      </a:r>
                      <a:r>
                        <a:rPr lang="en-GB" sz="14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– Ordering the reader E.G </a:t>
                      </a:r>
                      <a:r>
                        <a:rPr lang="en-GB" sz="1400" b="1" i="1" u="sng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Stop</a:t>
                      </a:r>
                      <a:r>
                        <a:rPr lang="en-GB" sz="14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wasting/</a:t>
                      </a:r>
                      <a:r>
                        <a:rPr lang="en-GB" sz="1400" b="1" i="1" u="sng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Start</a:t>
                      </a:r>
                      <a:r>
                        <a:rPr lang="en-GB" sz="14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helping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4486299"/>
                  </a:ext>
                </a:extLst>
              </a:tr>
              <a:tr h="16316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2521974"/>
                  </a:ext>
                </a:extLst>
              </a:tr>
              <a:tr h="308758">
                <a:tc>
                  <a:txBody>
                    <a:bodyPr/>
                    <a:lstStyle/>
                    <a:p>
                      <a:r>
                        <a:rPr lang="en-GB" u="sng" dirty="0">
                          <a:latin typeface="Comic Sans MS" panose="030F0702030302020204" pitchFamily="66" charset="0"/>
                        </a:rPr>
                        <a:t>Modal verbs 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u="sng" dirty="0">
                          <a:latin typeface="Comic Sans MS" panose="030F0702030302020204" pitchFamily="66" charset="0"/>
                        </a:rPr>
                        <a:t>Alliteration</a:t>
                      </a:r>
                      <a:r>
                        <a:rPr lang="en-GB" u="none" dirty="0">
                          <a:latin typeface="Comic Sans MS" panose="030F0702030302020204" pitchFamily="66" charset="0"/>
                        </a:rPr>
                        <a:t> – </a:t>
                      </a:r>
                      <a:endParaRPr lang="en-GB" u="sng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3351066"/>
                  </a:ext>
                </a:extLst>
              </a:tr>
              <a:tr h="1389413">
                <a:tc>
                  <a:txBody>
                    <a:bodyPr/>
                    <a:lstStyle/>
                    <a:p>
                      <a:endParaRPr lang="en-GB" u="sng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3069464"/>
                  </a:ext>
                </a:extLst>
              </a:tr>
              <a:tr h="273133">
                <a:tc>
                  <a:txBody>
                    <a:bodyPr/>
                    <a:lstStyle/>
                    <a:p>
                      <a:r>
                        <a:rPr lang="en-GB" i="0" u="sng" dirty="0">
                          <a:latin typeface="Comic Sans MS" panose="030F0702030302020204" pitchFamily="66" charset="0"/>
                        </a:rPr>
                        <a:t>Rhyming couplets -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i="0" u="sng" dirty="0">
                          <a:latin typeface="Comic Sans MS" panose="030F0702030302020204" pitchFamily="66" charset="0"/>
                        </a:rPr>
                        <a:t>Opinions to include </a:t>
                      </a:r>
                      <a:r>
                        <a:rPr lang="en-GB" i="0" dirty="0">
                          <a:latin typeface="Comic Sans MS" panose="030F0702030302020204" pitchFamily="66" charset="0"/>
                        </a:rPr>
                        <a:t>- E.G The planet </a:t>
                      </a:r>
                      <a:r>
                        <a:rPr lang="en-GB" b="1" i="0" dirty="0">
                          <a:latin typeface="Comic Sans MS" panose="030F0702030302020204" pitchFamily="66" charset="0"/>
                        </a:rPr>
                        <a:t>might </a:t>
                      </a:r>
                      <a:r>
                        <a:rPr lang="en-GB" i="0" dirty="0">
                          <a:latin typeface="Comic Sans MS" panose="030F0702030302020204" pitchFamily="66" charset="0"/>
                        </a:rPr>
                        <a:t>never be the same again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9267380"/>
                  </a:ext>
                </a:extLst>
              </a:tr>
              <a:tr h="1504010">
                <a:tc>
                  <a:txBody>
                    <a:bodyPr/>
                    <a:lstStyle/>
                    <a:p>
                      <a:endParaRPr lang="en-GB" u="sng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6522822"/>
                  </a:ext>
                </a:extLst>
              </a:tr>
              <a:tr h="261257">
                <a:tc gridSpan="2">
                  <a:txBody>
                    <a:bodyPr/>
                    <a:lstStyle/>
                    <a:p>
                      <a:r>
                        <a:rPr lang="en-GB" u="sng" dirty="0">
                          <a:latin typeface="Comic Sans MS" panose="030F0702030302020204" pitchFamily="66" charset="0"/>
                        </a:rPr>
                        <a:t>Ideas to include, what will be your key important points about saving the planet?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283676"/>
                  </a:ext>
                </a:extLst>
              </a:tr>
              <a:tr h="1590997">
                <a:tc gridSpan="2">
                  <a:txBody>
                    <a:bodyPr/>
                    <a:lstStyle/>
                    <a:p>
                      <a:endParaRPr lang="en-GB" u="sng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946946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8B38504-A7F4-45BC-875A-2B36AAA4D8B9}"/>
              </a:ext>
            </a:extLst>
          </p:cNvPr>
          <p:cNvSpPr txBox="1"/>
          <p:nvPr/>
        </p:nvSpPr>
        <p:spPr>
          <a:xfrm>
            <a:off x="69765" y="408886"/>
            <a:ext cx="6718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It’s time to start drafting some ideas on your planning sheet to use in your writing tomorrow.</a:t>
            </a:r>
          </a:p>
        </p:txBody>
      </p:sp>
    </p:spTree>
    <p:extLst>
      <p:ext uri="{BB962C8B-B14F-4D97-AF65-F5344CB8AC3E}">
        <p14:creationId xmlns:p14="http://schemas.microsoft.com/office/powerpoint/2010/main" val="33193881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184</Words>
  <Application>Microsoft Office PowerPoint</Application>
  <PresentationFormat>On-screen Show (4:3)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OReillyL</dc:creator>
  <cp:lastModifiedBy>OReillyL</cp:lastModifiedBy>
  <cp:revision>15</cp:revision>
  <cp:lastPrinted>2020-06-17T10:36:18Z</cp:lastPrinted>
  <dcterms:created xsi:type="dcterms:W3CDTF">2020-06-17T10:13:48Z</dcterms:created>
  <dcterms:modified xsi:type="dcterms:W3CDTF">2020-06-18T10:10:37Z</dcterms:modified>
</cp:coreProperties>
</file>