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0" autoAdjust="0"/>
    <p:restoredTop sz="94660"/>
  </p:normalViewPr>
  <p:slideViewPr>
    <p:cSldViewPr snapToGrid="0">
      <p:cViewPr varScale="1">
        <p:scale>
          <a:sx n="101" d="100"/>
          <a:sy n="101" d="100"/>
        </p:scale>
        <p:origin x="132"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EDE426-1833-4DD9-8BD2-B36CEE8B83CF}"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645701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DE426-1833-4DD9-8BD2-B36CEE8B83CF}"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77177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4EDE426-1833-4DD9-8BD2-B36CEE8B83CF}"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1168245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EDE426-1833-4DD9-8BD2-B36CEE8B83CF}"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10165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EDE426-1833-4DD9-8BD2-B36CEE8B83CF}" type="datetimeFigureOut">
              <a:rPr lang="en-GB" smtClean="0"/>
              <a:t>10/06/2020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2971777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4EDE426-1833-4DD9-8BD2-B36CEE8B83CF}" type="datetimeFigureOut">
              <a:rPr lang="en-GB" smtClean="0"/>
              <a:t>10/06/2020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3473425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EDE426-1833-4DD9-8BD2-B36CEE8B83CF}" type="datetimeFigureOut">
              <a:rPr lang="en-GB" smtClean="0"/>
              <a:t>10/06/2020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23499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4EDE426-1833-4DD9-8BD2-B36CEE8B83CF}"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3572793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4EDE426-1833-4DD9-8BD2-B36CEE8B83CF}"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3579182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DE426-1833-4DD9-8BD2-B36CEE8B83CF}"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1861856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DE426-1833-4DD9-8BD2-B36CEE8B83CF}"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2249781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EDE426-1833-4DD9-8BD2-B36CEE8B83CF}" type="datetimeFigureOut">
              <a:rPr lang="en-GB" smtClean="0"/>
              <a:t>10/06/2020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5F8A40-A7B8-43A3-8416-03FC40AF080C}" type="slidenum">
              <a:rPr lang="en-GB" smtClean="0"/>
              <a:t>‹#›</a:t>
            </a:fld>
            <a:endParaRPr lang="en-GB"/>
          </a:p>
        </p:txBody>
      </p:sp>
    </p:spTree>
    <p:extLst>
      <p:ext uri="{BB962C8B-B14F-4D97-AF65-F5344CB8AC3E}">
        <p14:creationId xmlns:p14="http://schemas.microsoft.com/office/powerpoint/2010/main" val="26032035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EBF3B-09EC-459F-A254-35A097360FCB}"/>
              </a:ext>
            </a:extLst>
          </p:cNvPr>
          <p:cNvSpPr>
            <a:spLocks noGrp="1"/>
          </p:cNvSpPr>
          <p:nvPr>
            <p:ph type="ctrTitle"/>
          </p:nvPr>
        </p:nvSpPr>
        <p:spPr>
          <a:xfrm>
            <a:off x="6896100" y="0"/>
            <a:ext cx="2181225" cy="471487"/>
          </a:xfrm>
        </p:spPr>
        <p:txBody>
          <a:bodyPr>
            <a:normAutofit/>
          </a:bodyPr>
          <a:lstStyle/>
          <a:p>
            <a:r>
              <a:rPr lang="en-GB" sz="2000" u="sng" dirty="0">
                <a:latin typeface="Comic Sans MS" panose="030F0702030302020204" pitchFamily="66" charset="0"/>
              </a:rPr>
              <a:t>Friday 19</a:t>
            </a:r>
            <a:r>
              <a:rPr lang="en-GB" sz="2000" u="sng" baseline="30000" dirty="0">
                <a:latin typeface="Comic Sans MS" panose="030F0702030302020204" pitchFamily="66" charset="0"/>
              </a:rPr>
              <a:t>th</a:t>
            </a:r>
            <a:r>
              <a:rPr lang="en-GB" sz="2000" u="sng" dirty="0">
                <a:latin typeface="Comic Sans MS" panose="030F0702030302020204" pitchFamily="66" charset="0"/>
              </a:rPr>
              <a:t> June</a:t>
            </a:r>
          </a:p>
        </p:txBody>
      </p:sp>
      <p:sp>
        <p:nvSpPr>
          <p:cNvPr id="3" name="Subtitle 2">
            <a:extLst>
              <a:ext uri="{FF2B5EF4-FFF2-40B4-BE49-F238E27FC236}">
                <a16:creationId xmlns:a16="http://schemas.microsoft.com/office/drawing/2014/main" id="{9C0FAA7E-22FF-451C-97C4-595FD8C5B3FA}"/>
              </a:ext>
            </a:extLst>
          </p:cNvPr>
          <p:cNvSpPr>
            <a:spLocks noGrp="1"/>
          </p:cNvSpPr>
          <p:nvPr>
            <p:ph type="subTitle" idx="1"/>
          </p:nvPr>
        </p:nvSpPr>
        <p:spPr>
          <a:xfrm>
            <a:off x="314325" y="123825"/>
            <a:ext cx="3638550" cy="471487"/>
          </a:xfrm>
        </p:spPr>
        <p:txBody>
          <a:bodyPr>
            <a:normAutofit/>
          </a:bodyPr>
          <a:lstStyle/>
          <a:p>
            <a:r>
              <a:rPr lang="en-GB" sz="1800" u="sng" dirty="0">
                <a:latin typeface="Comic Sans MS" panose="030F0702030302020204" pitchFamily="66" charset="0"/>
              </a:rPr>
              <a:t>Can you light a bulb?</a:t>
            </a:r>
          </a:p>
        </p:txBody>
      </p:sp>
      <p:sp>
        <p:nvSpPr>
          <p:cNvPr id="4" name="TextBox 3">
            <a:extLst>
              <a:ext uri="{FF2B5EF4-FFF2-40B4-BE49-F238E27FC236}">
                <a16:creationId xmlns:a16="http://schemas.microsoft.com/office/drawing/2014/main" id="{4474ED60-DA06-46B1-B8C7-F242E1AF9A62}"/>
              </a:ext>
            </a:extLst>
          </p:cNvPr>
          <p:cNvSpPr txBox="1"/>
          <p:nvPr/>
        </p:nvSpPr>
        <p:spPr>
          <a:xfrm>
            <a:off x="77322" y="5416629"/>
            <a:ext cx="1840319" cy="1231106"/>
          </a:xfrm>
          <a:prstGeom prst="rect">
            <a:avLst/>
          </a:prstGeom>
          <a:noFill/>
          <a:ln>
            <a:solidFill>
              <a:schemeClr val="tx1"/>
            </a:solidFill>
          </a:ln>
        </p:spPr>
        <p:txBody>
          <a:bodyPr wrap="square" rtlCol="0">
            <a:spAutoFit/>
          </a:bodyPr>
          <a:lstStyle/>
          <a:p>
            <a:r>
              <a:rPr lang="en-GB" sz="1400" u="sng" dirty="0">
                <a:latin typeface="Comic Sans MS" panose="030F0702030302020204" pitchFamily="66" charset="0"/>
              </a:rPr>
              <a:t>Key:</a:t>
            </a:r>
          </a:p>
          <a:p>
            <a:r>
              <a:rPr lang="en-GB" sz="1400" dirty="0">
                <a:latin typeface="Comic Sans MS" panose="030F0702030302020204" pitchFamily="66" charset="0"/>
              </a:rPr>
              <a:t>battery/cell</a:t>
            </a:r>
          </a:p>
          <a:p>
            <a:r>
              <a:rPr lang="en-GB" sz="1400" dirty="0">
                <a:latin typeface="Comic Sans MS" panose="030F0702030302020204" pitchFamily="66" charset="0"/>
              </a:rPr>
              <a:t>wire</a:t>
            </a:r>
          </a:p>
          <a:p>
            <a:r>
              <a:rPr lang="en-GB" sz="1400" dirty="0">
                <a:latin typeface="Comic Sans MS" panose="030F0702030302020204" pitchFamily="66" charset="0"/>
              </a:rPr>
              <a:t>bulb </a:t>
            </a:r>
          </a:p>
          <a:p>
            <a:endParaRPr lang="en-GB" u="sng" dirty="0"/>
          </a:p>
        </p:txBody>
      </p:sp>
      <p:pic>
        <p:nvPicPr>
          <p:cNvPr id="6" name="Picture 5">
            <a:extLst>
              <a:ext uri="{FF2B5EF4-FFF2-40B4-BE49-F238E27FC236}">
                <a16:creationId xmlns:a16="http://schemas.microsoft.com/office/drawing/2014/main" id="{F206097A-0918-4D78-BF22-E211691AAF5A}"/>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579320" y="6133042"/>
            <a:ext cx="467222" cy="292560"/>
          </a:xfrm>
          <a:prstGeom prst="rect">
            <a:avLst/>
          </a:prstGeom>
        </p:spPr>
      </p:pic>
      <p:pic>
        <p:nvPicPr>
          <p:cNvPr id="7" name="Picture 6">
            <a:extLst>
              <a:ext uri="{FF2B5EF4-FFF2-40B4-BE49-F238E27FC236}">
                <a16:creationId xmlns:a16="http://schemas.microsoft.com/office/drawing/2014/main" id="{C6EF856C-5853-4937-A304-8B400516E575}"/>
              </a:ext>
            </a:extLst>
          </p:cNvPr>
          <p:cNvPicPr>
            <a:picLocks noChangeAspect="1"/>
          </p:cNvPicPr>
          <p:nvPr/>
        </p:nvPicPr>
        <p:blipFill rotWithShape="1">
          <a:blip r:embed="rId4"/>
          <a:srcRect l="67445" t="62917" r="20666" b="36025"/>
          <a:stretch/>
        </p:blipFill>
        <p:spPr>
          <a:xfrm flipV="1">
            <a:off x="579320" y="5964981"/>
            <a:ext cx="577386" cy="75343"/>
          </a:xfrm>
          <a:prstGeom prst="rect">
            <a:avLst/>
          </a:prstGeom>
        </p:spPr>
      </p:pic>
      <p:pic>
        <p:nvPicPr>
          <p:cNvPr id="8" name="Picture 7">
            <a:extLst>
              <a:ext uri="{FF2B5EF4-FFF2-40B4-BE49-F238E27FC236}">
                <a16:creationId xmlns:a16="http://schemas.microsoft.com/office/drawing/2014/main" id="{9E8FD4E9-259A-4EF9-924A-817CAD1682BD}"/>
              </a:ext>
            </a:extLst>
          </p:cNvPr>
          <p:cNvPicPr>
            <a:picLocks noChangeAspect="1"/>
          </p:cNvPicPr>
          <p:nvPr/>
        </p:nvPicPr>
        <p:blipFill rotWithShape="1">
          <a:blip r:embed="rId5"/>
          <a:srcRect l="77111" t="70001" r="14778" b="24687"/>
          <a:stretch/>
        </p:blipFill>
        <p:spPr>
          <a:xfrm>
            <a:off x="1222316" y="5644131"/>
            <a:ext cx="695325" cy="364333"/>
          </a:xfrm>
          <a:prstGeom prst="rect">
            <a:avLst/>
          </a:prstGeom>
        </p:spPr>
      </p:pic>
      <p:pic>
        <p:nvPicPr>
          <p:cNvPr id="10" name="Picture 9">
            <a:extLst>
              <a:ext uri="{FF2B5EF4-FFF2-40B4-BE49-F238E27FC236}">
                <a16:creationId xmlns:a16="http://schemas.microsoft.com/office/drawing/2014/main" id="{9D5C4F51-776F-4970-8598-593CCE44757E}"/>
              </a:ext>
            </a:extLst>
          </p:cNvPr>
          <p:cNvPicPr>
            <a:picLocks noChangeAspect="1"/>
          </p:cNvPicPr>
          <p:nvPr/>
        </p:nvPicPr>
        <p:blipFill rotWithShape="1">
          <a:blip r:embed="rId6">
            <a:extLst>
              <a:ext uri="{28A0092B-C50C-407E-A947-70E740481C1C}">
                <a14:useLocalDpi xmlns:a14="http://schemas.microsoft.com/office/drawing/2010/main" val="0"/>
              </a:ext>
            </a:extLst>
          </a:blip>
          <a:srcRect l="2115" t="3676" r="51731" b="6063"/>
          <a:stretch/>
        </p:blipFill>
        <p:spPr>
          <a:xfrm>
            <a:off x="403257" y="1355122"/>
            <a:ext cx="1413801" cy="1600438"/>
          </a:xfrm>
          <a:prstGeom prst="rect">
            <a:avLst/>
          </a:prstGeom>
          <a:ln>
            <a:solidFill>
              <a:schemeClr val="tx1"/>
            </a:solidFill>
          </a:ln>
        </p:spPr>
      </p:pic>
      <p:sp>
        <p:nvSpPr>
          <p:cNvPr id="11" name="Subtitle 2">
            <a:extLst>
              <a:ext uri="{FF2B5EF4-FFF2-40B4-BE49-F238E27FC236}">
                <a16:creationId xmlns:a16="http://schemas.microsoft.com/office/drawing/2014/main" id="{99B95FB7-F3C9-45E6-BAA5-A664F438E3CB}"/>
              </a:ext>
            </a:extLst>
          </p:cNvPr>
          <p:cNvSpPr txBox="1">
            <a:spLocks/>
          </p:cNvSpPr>
          <p:nvPr/>
        </p:nvSpPr>
        <p:spPr>
          <a:xfrm>
            <a:off x="0" y="578678"/>
            <a:ext cx="2286001" cy="135346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200" dirty="0">
                <a:latin typeface="Comic Sans MS" panose="030F0702030302020204" pitchFamily="66" charset="0"/>
              </a:rPr>
              <a:t>1. Below is a simple circuit, can you draw it out using the symbols from the key instead of the pictures.</a:t>
            </a:r>
          </a:p>
        </p:txBody>
      </p:sp>
      <p:sp>
        <p:nvSpPr>
          <p:cNvPr id="12" name="Rectangle 11">
            <a:extLst>
              <a:ext uri="{FF2B5EF4-FFF2-40B4-BE49-F238E27FC236}">
                <a16:creationId xmlns:a16="http://schemas.microsoft.com/office/drawing/2014/main" id="{13584B6E-5729-43FA-890D-F16FC67DFEA8}"/>
              </a:ext>
            </a:extLst>
          </p:cNvPr>
          <p:cNvSpPr/>
          <p:nvPr/>
        </p:nvSpPr>
        <p:spPr>
          <a:xfrm>
            <a:off x="392689" y="2945035"/>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26">
            <a:extLst>
              <a:ext uri="{FF2B5EF4-FFF2-40B4-BE49-F238E27FC236}">
                <a16:creationId xmlns:a16="http://schemas.microsoft.com/office/drawing/2014/main" id="{0B7DB413-DC74-4C66-9A88-89E20F5D2F0C}"/>
              </a:ext>
            </a:extLst>
          </p:cNvPr>
          <p:cNvGrpSpPr/>
          <p:nvPr/>
        </p:nvGrpSpPr>
        <p:grpSpPr>
          <a:xfrm>
            <a:off x="2236047" y="1344156"/>
            <a:ext cx="1475814" cy="1559290"/>
            <a:chOff x="2350524" y="1344156"/>
            <a:chExt cx="1475814" cy="1559290"/>
          </a:xfrm>
        </p:grpSpPr>
        <p:sp>
          <p:nvSpPr>
            <p:cNvPr id="13" name="Rectangle 12">
              <a:extLst>
                <a:ext uri="{FF2B5EF4-FFF2-40B4-BE49-F238E27FC236}">
                  <a16:creationId xmlns:a16="http://schemas.microsoft.com/office/drawing/2014/main" id="{BD9CA470-EFDB-4C42-BE73-FDE7CC52070C}"/>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86317EC7-5BCB-492E-ADE9-B381AB53D35E}"/>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17" name="Straight Connector 16">
              <a:extLst>
                <a:ext uri="{FF2B5EF4-FFF2-40B4-BE49-F238E27FC236}">
                  <a16:creationId xmlns:a16="http://schemas.microsoft.com/office/drawing/2014/main" id="{E7BCE5CF-1424-4C3A-AFD5-12A40EC1F92F}"/>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1557E4E-C0C5-4376-B363-BF4461682CE0}"/>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6DBEC3E-5873-4971-8A8E-A8402F9B5288}"/>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2" name="Picture 21">
              <a:extLst>
                <a:ext uri="{FF2B5EF4-FFF2-40B4-BE49-F238E27FC236}">
                  <a16:creationId xmlns:a16="http://schemas.microsoft.com/office/drawing/2014/main" id="{0E1113F7-0A36-4B06-81E2-3DD756F9C100}"/>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23" name="Straight Connector 22">
              <a:extLst>
                <a:ext uri="{FF2B5EF4-FFF2-40B4-BE49-F238E27FC236}">
                  <a16:creationId xmlns:a16="http://schemas.microsoft.com/office/drawing/2014/main" id="{AD4C1241-EEA7-4998-AFB5-06B3D9AF04B7}"/>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C5E4696-C28F-4F45-B9DA-966CD10BF5A4}"/>
                </a:ext>
              </a:extLst>
            </p:cNvPr>
            <p:cNvCxnSpPr>
              <a:cxnSpLocks/>
            </p:cNvCxnSpPr>
            <p:nvPr/>
          </p:nvCxnSpPr>
          <p:spPr>
            <a:xfrm>
              <a:off x="3575182" y="1701253"/>
              <a:ext cx="0" cy="72560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FB7E1734-0B3E-449E-A913-01F9D2D17595}"/>
              </a:ext>
            </a:extLst>
          </p:cNvPr>
          <p:cNvGrpSpPr/>
          <p:nvPr/>
        </p:nvGrpSpPr>
        <p:grpSpPr>
          <a:xfrm>
            <a:off x="4034856" y="1333883"/>
            <a:ext cx="1413801" cy="1559290"/>
            <a:chOff x="2412537" y="1344156"/>
            <a:chExt cx="1413801" cy="1559290"/>
          </a:xfrm>
        </p:grpSpPr>
        <p:sp>
          <p:nvSpPr>
            <p:cNvPr id="29" name="Rectangle 28">
              <a:extLst>
                <a:ext uri="{FF2B5EF4-FFF2-40B4-BE49-F238E27FC236}">
                  <a16:creationId xmlns:a16="http://schemas.microsoft.com/office/drawing/2014/main" id="{948FDB93-A722-48C5-92C4-7A9B5BFE5C6A}"/>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FD798F44-AFF5-494E-827E-E434AAAF1362}"/>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31" name="Straight Connector 30">
              <a:extLst>
                <a:ext uri="{FF2B5EF4-FFF2-40B4-BE49-F238E27FC236}">
                  <a16:creationId xmlns:a16="http://schemas.microsoft.com/office/drawing/2014/main" id="{53A31320-1668-403B-98B2-C53A40B695B1}"/>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20ACE5-BAD3-4149-BB41-B4A56D61AF7B}"/>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ADB96FB-1F9E-4972-A689-BA9A8BE74588}"/>
                </a:ext>
              </a:extLst>
            </p:cNvPr>
            <p:cNvCxnSpPr>
              <a:cxnSpLocks/>
            </p:cNvCxnSpPr>
            <p:nvPr/>
          </p:nvCxnSpPr>
          <p:spPr>
            <a:xfrm flipV="1">
              <a:off x="2606543" y="1556695"/>
              <a:ext cx="0" cy="8701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34" name="Picture 33">
              <a:extLst>
                <a:ext uri="{FF2B5EF4-FFF2-40B4-BE49-F238E27FC236}">
                  <a16:creationId xmlns:a16="http://schemas.microsoft.com/office/drawing/2014/main" id="{FECEE305-5A9A-45CC-B79D-26374B16682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3090416" y="2280579"/>
              <a:ext cx="467222" cy="292560"/>
            </a:xfrm>
            <a:prstGeom prst="rect">
              <a:avLst/>
            </a:prstGeom>
          </p:spPr>
        </p:pic>
        <p:cxnSp>
          <p:nvCxnSpPr>
            <p:cNvPr id="35" name="Straight Connector 34">
              <a:extLst>
                <a:ext uri="{FF2B5EF4-FFF2-40B4-BE49-F238E27FC236}">
                  <a16:creationId xmlns:a16="http://schemas.microsoft.com/office/drawing/2014/main" id="{06C13CEC-3866-4D44-82E4-7B0C97291530}"/>
                </a:ext>
              </a:extLst>
            </p:cNvPr>
            <p:cNvCxnSpPr>
              <a:cxnSpLocks/>
            </p:cNvCxnSpPr>
            <p:nvPr/>
          </p:nvCxnSpPr>
          <p:spPr>
            <a:xfrm>
              <a:off x="2606543" y="2426859"/>
              <a:ext cx="58739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2149AD5-A8CF-4FA8-9BC2-63E076024CD7}"/>
                </a:ext>
              </a:extLst>
            </p:cNvPr>
            <p:cNvCxnSpPr>
              <a:cxnSpLocks/>
            </p:cNvCxnSpPr>
            <p:nvPr/>
          </p:nvCxnSpPr>
          <p:spPr>
            <a:xfrm flipH="1">
              <a:off x="3363978" y="1556695"/>
              <a:ext cx="193660" cy="73993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4" name="Group 43">
            <a:extLst>
              <a:ext uri="{FF2B5EF4-FFF2-40B4-BE49-F238E27FC236}">
                <a16:creationId xmlns:a16="http://schemas.microsoft.com/office/drawing/2014/main" id="{E2A71C10-E495-47FE-8614-C4A419275475}"/>
              </a:ext>
            </a:extLst>
          </p:cNvPr>
          <p:cNvGrpSpPr/>
          <p:nvPr/>
        </p:nvGrpSpPr>
        <p:grpSpPr>
          <a:xfrm>
            <a:off x="5760257" y="1344156"/>
            <a:ext cx="1445364" cy="1559290"/>
            <a:chOff x="2380974" y="1344156"/>
            <a:chExt cx="1445364" cy="1559290"/>
          </a:xfrm>
        </p:grpSpPr>
        <p:sp>
          <p:nvSpPr>
            <p:cNvPr id="45" name="Rectangle 44">
              <a:extLst>
                <a:ext uri="{FF2B5EF4-FFF2-40B4-BE49-F238E27FC236}">
                  <a16:creationId xmlns:a16="http://schemas.microsoft.com/office/drawing/2014/main" id="{17CCCD99-C984-43F2-98E3-A617DE4E15D6}"/>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7" name="Straight Connector 46">
              <a:extLst>
                <a:ext uri="{FF2B5EF4-FFF2-40B4-BE49-F238E27FC236}">
                  <a16:creationId xmlns:a16="http://schemas.microsoft.com/office/drawing/2014/main" id="{D018C83C-52A8-4986-90E3-E743B2D25326}"/>
                </a:ext>
              </a:extLst>
            </p:cNvPr>
            <p:cNvCxnSpPr>
              <a:cxnSpLocks/>
            </p:cNvCxnSpPr>
            <p:nvPr/>
          </p:nvCxnSpPr>
          <p:spPr>
            <a:xfrm>
              <a:off x="3028950" y="1573198"/>
              <a:ext cx="54623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09D5055B-421F-40D7-93DF-65AA67F105BF}"/>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5C656D55-1B01-4906-8CA4-9CA77690F1C5}"/>
                </a:ext>
              </a:extLst>
            </p:cNvPr>
            <p:cNvCxnSpPr>
              <a:cxnSpLocks/>
            </p:cNvCxnSpPr>
            <p:nvPr/>
          </p:nvCxnSpPr>
          <p:spPr>
            <a:xfrm flipV="1">
              <a:off x="2606543" y="1556695"/>
              <a:ext cx="0" cy="8701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50" name="Picture 49">
              <a:extLst>
                <a:ext uri="{FF2B5EF4-FFF2-40B4-BE49-F238E27FC236}">
                  <a16:creationId xmlns:a16="http://schemas.microsoft.com/office/drawing/2014/main" id="{363850BB-FCC8-4115-8141-8C9417D4B775}"/>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80974" y="1917776"/>
              <a:ext cx="467222" cy="292560"/>
            </a:xfrm>
            <a:prstGeom prst="rect">
              <a:avLst/>
            </a:prstGeom>
          </p:spPr>
        </p:pic>
        <p:cxnSp>
          <p:nvCxnSpPr>
            <p:cNvPr id="51" name="Straight Connector 50">
              <a:extLst>
                <a:ext uri="{FF2B5EF4-FFF2-40B4-BE49-F238E27FC236}">
                  <a16:creationId xmlns:a16="http://schemas.microsoft.com/office/drawing/2014/main" id="{D1EDD74A-8AFA-41E6-BB53-256A6E2E0F19}"/>
                </a:ext>
              </a:extLst>
            </p:cNvPr>
            <p:cNvCxnSpPr>
              <a:cxnSpLocks/>
            </p:cNvCxnSpPr>
            <p:nvPr/>
          </p:nvCxnSpPr>
          <p:spPr>
            <a:xfrm>
              <a:off x="2606543" y="2426859"/>
              <a:ext cx="968639" cy="1096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AD11C2EC-EB66-40EC-A961-654B45737AC5}"/>
                </a:ext>
              </a:extLst>
            </p:cNvPr>
            <p:cNvCxnSpPr>
              <a:cxnSpLocks/>
            </p:cNvCxnSpPr>
            <p:nvPr/>
          </p:nvCxnSpPr>
          <p:spPr>
            <a:xfrm flipH="1">
              <a:off x="3557638" y="1556695"/>
              <a:ext cx="1" cy="88113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0" name="Group 59">
            <a:extLst>
              <a:ext uri="{FF2B5EF4-FFF2-40B4-BE49-F238E27FC236}">
                <a16:creationId xmlns:a16="http://schemas.microsoft.com/office/drawing/2014/main" id="{C17B8241-EB9D-4FB8-A812-E4B41C6D3702}"/>
              </a:ext>
            </a:extLst>
          </p:cNvPr>
          <p:cNvGrpSpPr/>
          <p:nvPr/>
        </p:nvGrpSpPr>
        <p:grpSpPr>
          <a:xfrm>
            <a:off x="4034856" y="3898170"/>
            <a:ext cx="1413801" cy="1559290"/>
            <a:chOff x="2412537" y="1344156"/>
            <a:chExt cx="1413801" cy="1559290"/>
          </a:xfrm>
        </p:grpSpPr>
        <p:sp>
          <p:nvSpPr>
            <p:cNvPr id="61" name="Rectangle 60">
              <a:extLst>
                <a:ext uri="{FF2B5EF4-FFF2-40B4-BE49-F238E27FC236}">
                  <a16:creationId xmlns:a16="http://schemas.microsoft.com/office/drawing/2014/main" id="{F89A526A-D6BE-40CD-8729-E82DAE2188C1}"/>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3" name="Straight Connector 62">
              <a:extLst>
                <a:ext uri="{FF2B5EF4-FFF2-40B4-BE49-F238E27FC236}">
                  <a16:creationId xmlns:a16="http://schemas.microsoft.com/office/drawing/2014/main" id="{4555511F-276C-409E-A4BB-D01DC8AE2B25}"/>
                </a:ext>
              </a:extLst>
            </p:cNvPr>
            <p:cNvCxnSpPr>
              <a:cxnSpLocks/>
            </p:cNvCxnSpPr>
            <p:nvPr/>
          </p:nvCxnSpPr>
          <p:spPr>
            <a:xfrm>
              <a:off x="2606543" y="1573198"/>
              <a:ext cx="96863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3ED3E0F-08E6-4C60-AD26-5911EFE8BBAF}"/>
                </a:ext>
              </a:extLst>
            </p:cNvPr>
            <p:cNvCxnSpPr>
              <a:cxnSpLocks/>
            </p:cNvCxnSpPr>
            <p:nvPr/>
          </p:nvCxnSpPr>
          <p:spPr>
            <a:xfrm flipV="1">
              <a:off x="2606543" y="1556695"/>
              <a:ext cx="0" cy="8701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C2F1DC8-9108-407E-89C9-5F21C8A53C0F}"/>
                </a:ext>
              </a:extLst>
            </p:cNvPr>
            <p:cNvCxnSpPr>
              <a:cxnSpLocks/>
            </p:cNvCxnSpPr>
            <p:nvPr/>
          </p:nvCxnSpPr>
          <p:spPr>
            <a:xfrm>
              <a:off x="2606543" y="2426859"/>
              <a:ext cx="968639" cy="1096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386AFC2A-3DBB-4537-95DD-92D90CBFC674}"/>
                </a:ext>
              </a:extLst>
            </p:cNvPr>
            <p:cNvCxnSpPr>
              <a:cxnSpLocks/>
            </p:cNvCxnSpPr>
            <p:nvPr/>
          </p:nvCxnSpPr>
          <p:spPr>
            <a:xfrm>
              <a:off x="3557639" y="1556695"/>
              <a:ext cx="0" cy="88113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68" name="Picture 67">
            <a:extLst>
              <a:ext uri="{FF2B5EF4-FFF2-40B4-BE49-F238E27FC236}">
                <a16:creationId xmlns:a16="http://schemas.microsoft.com/office/drawing/2014/main" id="{7CC4CFFB-5670-4967-BE6F-E88DF1AAA841}"/>
              </a:ext>
            </a:extLst>
          </p:cNvPr>
          <p:cNvPicPr>
            <a:picLocks noChangeAspect="1"/>
          </p:cNvPicPr>
          <p:nvPr/>
        </p:nvPicPr>
        <p:blipFill rotWithShape="1">
          <a:blip r:embed="rId5"/>
          <a:srcRect l="80599" t="69729" r="18173" b="24687"/>
          <a:stretch/>
        </p:blipFill>
        <p:spPr>
          <a:xfrm>
            <a:off x="4580584" y="4764350"/>
            <a:ext cx="123825" cy="498531"/>
          </a:xfrm>
          <a:prstGeom prst="rect">
            <a:avLst/>
          </a:prstGeom>
        </p:spPr>
      </p:pic>
      <p:grpSp>
        <p:nvGrpSpPr>
          <p:cNvPr id="70" name="Group 69">
            <a:extLst>
              <a:ext uri="{FF2B5EF4-FFF2-40B4-BE49-F238E27FC236}">
                <a16:creationId xmlns:a16="http://schemas.microsoft.com/office/drawing/2014/main" id="{D5E65FC0-75C0-459B-9541-8CFAE01CC3CE}"/>
              </a:ext>
            </a:extLst>
          </p:cNvPr>
          <p:cNvGrpSpPr/>
          <p:nvPr/>
        </p:nvGrpSpPr>
        <p:grpSpPr>
          <a:xfrm>
            <a:off x="2298059" y="3934584"/>
            <a:ext cx="1413801" cy="1559290"/>
            <a:chOff x="2412537" y="1344156"/>
            <a:chExt cx="1413801" cy="1559290"/>
          </a:xfrm>
        </p:grpSpPr>
        <p:sp>
          <p:nvSpPr>
            <p:cNvPr id="71" name="Rectangle 70">
              <a:extLst>
                <a:ext uri="{FF2B5EF4-FFF2-40B4-BE49-F238E27FC236}">
                  <a16:creationId xmlns:a16="http://schemas.microsoft.com/office/drawing/2014/main" id="{BBD5BF56-A3FA-4204-A773-B72A279D9577}"/>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3" name="Straight Connector 72">
              <a:extLst>
                <a:ext uri="{FF2B5EF4-FFF2-40B4-BE49-F238E27FC236}">
                  <a16:creationId xmlns:a16="http://schemas.microsoft.com/office/drawing/2014/main" id="{84E800B4-4B76-4528-8F71-FC4B3CBB8BE1}"/>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4E4A14E2-4903-4229-B830-47D29F3DF6C8}"/>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76" name="Picture 75">
              <a:extLst>
                <a:ext uri="{FF2B5EF4-FFF2-40B4-BE49-F238E27FC236}">
                  <a16:creationId xmlns:a16="http://schemas.microsoft.com/office/drawing/2014/main" id="{BBE675C7-6816-40C3-A5A7-D9638582A749}"/>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77" name="Straight Connector 76">
              <a:extLst>
                <a:ext uri="{FF2B5EF4-FFF2-40B4-BE49-F238E27FC236}">
                  <a16:creationId xmlns:a16="http://schemas.microsoft.com/office/drawing/2014/main" id="{ED02A2CD-D152-4BD0-8113-7F1C531A0B3C}"/>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79" name="Straight Connector 78">
            <a:extLst>
              <a:ext uri="{FF2B5EF4-FFF2-40B4-BE49-F238E27FC236}">
                <a16:creationId xmlns:a16="http://schemas.microsoft.com/office/drawing/2014/main" id="{F5D9E4BC-4D65-4A28-B867-7EE2EF304799}"/>
              </a:ext>
            </a:extLst>
          </p:cNvPr>
          <p:cNvCxnSpPr>
            <a:cxnSpLocks/>
          </p:cNvCxnSpPr>
          <p:nvPr/>
        </p:nvCxnSpPr>
        <p:spPr>
          <a:xfrm flipH="1">
            <a:off x="2492064" y="4161882"/>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D9E46FAD-FDB7-4C8D-99CC-76B5AD4EF73B}"/>
              </a:ext>
            </a:extLst>
          </p:cNvPr>
          <p:cNvCxnSpPr>
            <a:cxnSpLocks/>
          </p:cNvCxnSpPr>
          <p:nvPr/>
        </p:nvCxnSpPr>
        <p:spPr>
          <a:xfrm>
            <a:off x="3443517" y="4800115"/>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92" name="Picture 91">
            <a:extLst>
              <a:ext uri="{FF2B5EF4-FFF2-40B4-BE49-F238E27FC236}">
                <a16:creationId xmlns:a16="http://schemas.microsoft.com/office/drawing/2014/main" id="{5AD850D1-0714-4465-B8E2-39266ABDD039}"/>
              </a:ext>
            </a:extLst>
          </p:cNvPr>
          <p:cNvPicPr>
            <a:picLocks noChangeAspect="1"/>
          </p:cNvPicPr>
          <p:nvPr/>
        </p:nvPicPr>
        <p:blipFill rotWithShape="1">
          <a:blip r:embed="rId5"/>
          <a:srcRect l="80694" t="70001" r="18127" b="23959"/>
          <a:stretch/>
        </p:blipFill>
        <p:spPr>
          <a:xfrm rot="16200000">
            <a:off x="3457757" y="4542458"/>
            <a:ext cx="101060" cy="414253"/>
          </a:xfrm>
          <a:prstGeom prst="rect">
            <a:avLst/>
          </a:prstGeom>
        </p:spPr>
      </p:pic>
      <p:cxnSp>
        <p:nvCxnSpPr>
          <p:cNvPr id="93" name="Straight Connector 92">
            <a:extLst>
              <a:ext uri="{FF2B5EF4-FFF2-40B4-BE49-F238E27FC236}">
                <a16:creationId xmlns:a16="http://schemas.microsoft.com/office/drawing/2014/main" id="{B162918A-204B-4D5D-8ABD-2A66A7766700}"/>
              </a:ext>
            </a:extLst>
          </p:cNvPr>
          <p:cNvCxnSpPr>
            <a:cxnSpLocks/>
          </p:cNvCxnSpPr>
          <p:nvPr/>
        </p:nvCxnSpPr>
        <p:spPr>
          <a:xfrm>
            <a:off x="3443517" y="4161882"/>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8" name="Group 97">
            <a:extLst>
              <a:ext uri="{FF2B5EF4-FFF2-40B4-BE49-F238E27FC236}">
                <a16:creationId xmlns:a16="http://schemas.microsoft.com/office/drawing/2014/main" id="{E748D865-A509-45B2-B1A3-B156E35D1766}"/>
              </a:ext>
            </a:extLst>
          </p:cNvPr>
          <p:cNvGrpSpPr/>
          <p:nvPr/>
        </p:nvGrpSpPr>
        <p:grpSpPr>
          <a:xfrm>
            <a:off x="7588779" y="1334941"/>
            <a:ext cx="1413801" cy="1559290"/>
            <a:chOff x="2412537" y="1344156"/>
            <a:chExt cx="1413801" cy="1559290"/>
          </a:xfrm>
        </p:grpSpPr>
        <p:sp>
          <p:nvSpPr>
            <p:cNvPr id="99" name="Rectangle 98">
              <a:extLst>
                <a:ext uri="{FF2B5EF4-FFF2-40B4-BE49-F238E27FC236}">
                  <a16:creationId xmlns:a16="http://schemas.microsoft.com/office/drawing/2014/main" id="{805F5FD8-9C10-48CA-8063-C49CC6D349C7}"/>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0" name="Straight Connector 99">
              <a:extLst>
                <a:ext uri="{FF2B5EF4-FFF2-40B4-BE49-F238E27FC236}">
                  <a16:creationId xmlns:a16="http://schemas.microsoft.com/office/drawing/2014/main" id="{EAB30EF4-561A-4CFF-B71C-3391FE4DE950}"/>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2" name="Picture 101">
              <a:extLst>
                <a:ext uri="{FF2B5EF4-FFF2-40B4-BE49-F238E27FC236}">
                  <a16:creationId xmlns:a16="http://schemas.microsoft.com/office/drawing/2014/main" id="{1ED6F483-1DEB-4162-87EA-1E5139CAA6C7}"/>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103" name="Straight Connector 102">
              <a:extLst>
                <a:ext uri="{FF2B5EF4-FFF2-40B4-BE49-F238E27FC236}">
                  <a16:creationId xmlns:a16="http://schemas.microsoft.com/office/drawing/2014/main" id="{D24D25C4-D812-4A96-BBC6-823474407D8B}"/>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4" name="Straight Connector 103">
            <a:extLst>
              <a:ext uri="{FF2B5EF4-FFF2-40B4-BE49-F238E27FC236}">
                <a16:creationId xmlns:a16="http://schemas.microsoft.com/office/drawing/2014/main" id="{204EFA1B-DE74-4EA5-948B-82514E857733}"/>
              </a:ext>
            </a:extLst>
          </p:cNvPr>
          <p:cNvCxnSpPr>
            <a:cxnSpLocks/>
          </p:cNvCxnSpPr>
          <p:nvPr/>
        </p:nvCxnSpPr>
        <p:spPr>
          <a:xfrm flipH="1">
            <a:off x="7782784" y="1562239"/>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0781DE2E-75BE-480A-B4E0-69D923F9FB0E}"/>
              </a:ext>
            </a:extLst>
          </p:cNvPr>
          <p:cNvCxnSpPr>
            <a:cxnSpLocks/>
          </p:cNvCxnSpPr>
          <p:nvPr/>
        </p:nvCxnSpPr>
        <p:spPr>
          <a:xfrm>
            <a:off x="8734237" y="2200472"/>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6" name="Picture 105">
            <a:extLst>
              <a:ext uri="{FF2B5EF4-FFF2-40B4-BE49-F238E27FC236}">
                <a16:creationId xmlns:a16="http://schemas.microsoft.com/office/drawing/2014/main" id="{3FE5E051-99B9-47C6-8FF6-EACC1E334032}"/>
              </a:ext>
            </a:extLst>
          </p:cNvPr>
          <p:cNvPicPr>
            <a:picLocks noChangeAspect="1"/>
          </p:cNvPicPr>
          <p:nvPr/>
        </p:nvPicPr>
        <p:blipFill rotWithShape="1">
          <a:blip r:embed="rId5"/>
          <a:srcRect l="80694" t="70001" r="18127" b="23959"/>
          <a:stretch/>
        </p:blipFill>
        <p:spPr>
          <a:xfrm rot="16200000">
            <a:off x="8748477" y="1942815"/>
            <a:ext cx="101060" cy="414253"/>
          </a:xfrm>
          <a:prstGeom prst="rect">
            <a:avLst/>
          </a:prstGeom>
        </p:spPr>
      </p:pic>
      <p:cxnSp>
        <p:nvCxnSpPr>
          <p:cNvPr id="107" name="Straight Connector 106">
            <a:extLst>
              <a:ext uri="{FF2B5EF4-FFF2-40B4-BE49-F238E27FC236}">
                <a16:creationId xmlns:a16="http://schemas.microsoft.com/office/drawing/2014/main" id="{AB6DCBED-2E2A-464A-9DA9-BA0DB9899BF9}"/>
              </a:ext>
            </a:extLst>
          </p:cNvPr>
          <p:cNvCxnSpPr>
            <a:cxnSpLocks/>
          </p:cNvCxnSpPr>
          <p:nvPr/>
        </p:nvCxnSpPr>
        <p:spPr>
          <a:xfrm>
            <a:off x="8734237" y="1562239"/>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8" name="Group 107">
            <a:extLst>
              <a:ext uri="{FF2B5EF4-FFF2-40B4-BE49-F238E27FC236}">
                <a16:creationId xmlns:a16="http://schemas.microsoft.com/office/drawing/2014/main" id="{40EAF015-DC53-4333-89DF-7FF0E7C55C92}"/>
              </a:ext>
            </a:extLst>
          </p:cNvPr>
          <p:cNvGrpSpPr/>
          <p:nvPr/>
        </p:nvGrpSpPr>
        <p:grpSpPr>
          <a:xfrm>
            <a:off x="5790878" y="3934584"/>
            <a:ext cx="1413801" cy="1559290"/>
            <a:chOff x="2412537" y="1344156"/>
            <a:chExt cx="1413801" cy="1559290"/>
          </a:xfrm>
        </p:grpSpPr>
        <p:sp>
          <p:nvSpPr>
            <p:cNvPr id="109" name="Rectangle 108">
              <a:extLst>
                <a:ext uri="{FF2B5EF4-FFF2-40B4-BE49-F238E27FC236}">
                  <a16:creationId xmlns:a16="http://schemas.microsoft.com/office/drawing/2014/main" id="{D8E7DF69-9D13-4A61-8FB2-C145D28BBBCE}"/>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0" name="Straight Connector 109">
              <a:extLst>
                <a:ext uri="{FF2B5EF4-FFF2-40B4-BE49-F238E27FC236}">
                  <a16:creationId xmlns:a16="http://schemas.microsoft.com/office/drawing/2014/main" id="{B6C173F6-5D24-484B-B187-AC7A5B276DA0}"/>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1" name="Picture 110">
              <a:extLst>
                <a:ext uri="{FF2B5EF4-FFF2-40B4-BE49-F238E27FC236}">
                  <a16:creationId xmlns:a16="http://schemas.microsoft.com/office/drawing/2014/main" id="{7AA73B4E-5E24-4CB3-A88D-B273F3E0FBE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112" name="Straight Connector 111">
              <a:extLst>
                <a:ext uri="{FF2B5EF4-FFF2-40B4-BE49-F238E27FC236}">
                  <a16:creationId xmlns:a16="http://schemas.microsoft.com/office/drawing/2014/main" id="{026BBDB8-72C1-4DE7-BAE7-8A6ABD54604E}"/>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13" name="Straight Connector 112">
            <a:extLst>
              <a:ext uri="{FF2B5EF4-FFF2-40B4-BE49-F238E27FC236}">
                <a16:creationId xmlns:a16="http://schemas.microsoft.com/office/drawing/2014/main" id="{06EBF9A9-B9C9-4BE5-92B6-264F21172773}"/>
              </a:ext>
            </a:extLst>
          </p:cNvPr>
          <p:cNvCxnSpPr>
            <a:cxnSpLocks/>
          </p:cNvCxnSpPr>
          <p:nvPr/>
        </p:nvCxnSpPr>
        <p:spPr>
          <a:xfrm flipH="1">
            <a:off x="5984883" y="4161882"/>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6331347-DDA3-4F12-9CAD-D3CC44C7125D}"/>
              </a:ext>
            </a:extLst>
          </p:cNvPr>
          <p:cNvCxnSpPr>
            <a:cxnSpLocks/>
          </p:cNvCxnSpPr>
          <p:nvPr/>
        </p:nvCxnSpPr>
        <p:spPr>
          <a:xfrm>
            <a:off x="6936336" y="4800115"/>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5" name="Picture 114">
            <a:extLst>
              <a:ext uri="{FF2B5EF4-FFF2-40B4-BE49-F238E27FC236}">
                <a16:creationId xmlns:a16="http://schemas.microsoft.com/office/drawing/2014/main" id="{5B35BEAC-C446-4393-BE62-938E4E3E4EAB}"/>
              </a:ext>
            </a:extLst>
          </p:cNvPr>
          <p:cNvPicPr>
            <a:picLocks noChangeAspect="1"/>
          </p:cNvPicPr>
          <p:nvPr/>
        </p:nvPicPr>
        <p:blipFill rotWithShape="1">
          <a:blip r:embed="rId5"/>
          <a:srcRect l="80694" t="70001" r="18127" b="23959"/>
          <a:stretch/>
        </p:blipFill>
        <p:spPr>
          <a:xfrm rot="16200000">
            <a:off x="6950576" y="4542458"/>
            <a:ext cx="101060" cy="414253"/>
          </a:xfrm>
          <a:prstGeom prst="rect">
            <a:avLst/>
          </a:prstGeom>
        </p:spPr>
      </p:pic>
      <p:cxnSp>
        <p:nvCxnSpPr>
          <p:cNvPr id="116" name="Straight Connector 115">
            <a:extLst>
              <a:ext uri="{FF2B5EF4-FFF2-40B4-BE49-F238E27FC236}">
                <a16:creationId xmlns:a16="http://schemas.microsoft.com/office/drawing/2014/main" id="{BFB554BA-A9B1-4757-86A3-CFB624C2D606}"/>
              </a:ext>
            </a:extLst>
          </p:cNvPr>
          <p:cNvCxnSpPr>
            <a:cxnSpLocks/>
          </p:cNvCxnSpPr>
          <p:nvPr/>
        </p:nvCxnSpPr>
        <p:spPr>
          <a:xfrm>
            <a:off x="6936336" y="4161882"/>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7" name="Picture 116">
            <a:extLst>
              <a:ext uri="{FF2B5EF4-FFF2-40B4-BE49-F238E27FC236}">
                <a16:creationId xmlns:a16="http://schemas.microsoft.com/office/drawing/2014/main" id="{EFB9B1A9-1159-47EB-9025-F6BA1ED5533D}"/>
              </a:ext>
            </a:extLst>
          </p:cNvPr>
          <p:cNvPicPr>
            <a:picLocks noChangeAspect="1"/>
          </p:cNvPicPr>
          <p:nvPr/>
        </p:nvPicPr>
        <p:blipFill rotWithShape="1">
          <a:blip r:embed="rId5"/>
          <a:srcRect l="80694" t="70001" r="18127" b="23959"/>
          <a:stretch/>
        </p:blipFill>
        <p:spPr>
          <a:xfrm>
            <a:off x="6133090" y="4043897"/>
            <a:ext cx="101060" cy="414253"/>
          </a:xfrm>
          <a:prstGeom prst="rect">
            <a:avLst/>
          </a:prstGeom>
        </p:spPr>
      </p:pic>
      <p:cxnSp>
        <p:nvCxnSpPr>
          <p:cNvPr id="118" name="Straight Connector 117">
            <a:extLst>
              <a:ext uri="{FF2B5EF4-FFF2-40B4-BE49-F238E27FC236}">
                <a16:creationId xmlns:a16="http://schemas.microsoft.com/office/drawing/2014/main" id="{EB2C80C5-F025-4FDC-8352-84C9049DF267}"/>
              </a:ext>
            </a:extLst>
          </p:cNvPr>
          <p:cNvCxnSpPr>
            <a:cxnSpLocks/>
          </p:cNvCxnSpPr>
          <p:nvPr/>
        </p:nvCxnSpPr>
        <p:spPr>
          <a:xfrm>
            <a:off x="5984883" y="4172608"/>
            <a:ext cx="3505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0" name="Group 119">
            <a:extLst>
              <a:ext uri="{FF2B5EF4-FFF2-40B4-BE49-F238E27FC236}">
                <a16:creationId xmlns:a16="http://schemas.microsoft.com/office/drawing/2014/main" id="{F3359BBE-B90D-4606-B761-D9FD169D51D2}"/>
              </a:ext>
            </a:extLst>
          </p:cNvPr>
          <p:cNvGrpSpPr/>
          <p:nvPr/>
        </p:nvGrpSpPr>
        <p:grpSpPr>
          <a:xfrm>
            <a:off x="7588779" y="3927546"/>
            <a:ext cx="1413801" cy="1559290"/>
            <a:chOff x="2412537" y="1344156"/>
            <a:chExt cx="1413801" cy="1559290"/>
          </a:xfrm>
        </p:grpSpPr>
        <p:sp>
          <p:nvSpPr>
            <p:cNvPr id="121" name="Rectangle 120">
              <a:extLst>
                <a:ext uri="{FF2B5EF4-FFF2-40B4-BE49-F238E27FC236}">
                  <a16:creationId xmlns:a16="http://schemas.microsoft.com/office/drawing/2014/main" id="{79F038C1-09B1-484A-84CC-0AB1F17AAA14}"/>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2" name="Straight Connector 121">
              <a:extLst>
                <a:ext uri="{FF2B5EF4-FFF2-40B4-BE49-F238E27FC236}">
                  <a16:creationId xmlns:a16="http://schemas.microsoft.com/office/drawing/2014/main" id="{6C4073AB-9FEC-430A-A8DC-FACE7A7ACAD3}"/>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3" name="Picture 122">
              <a:extLst>
                <a:ext uri="{FF2B5EF4-FFF2-40B4-BE49-F238E27FC236}">
                  <a16:creationId xmlns:a16="http://schemas.microsoft.com/office/drawing/2014/main" id="{A45CE7BC-2182-4FFA-98BF-134BF11F1BDF}"/>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124" name="Straight Connector 123">
              <a:extLst>
                <a:ext uri="{FF2B5EF4-FFF2-40B4-BE49-F238E27FC236}">
                  <a16:creationId xmlns:a16="http://schemas.microsoft.com/office/drawing/2014/main" id="{8EADE35D-BE5D-426A-9A1C-C2E9AAC0C144}"/>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5" name="Straight Connector 124">
            <a:extLst>
              <a:ext uri="{FF2B5EF4-FFF2-40B4-BE49-F238E27FC236}">
                <a16:creationId xmlns:a16="http://schemas.microsoft.com/office/drawing/2014/main" id="{8606A716-CEC0-4925-96BA-FC8587CD0583}"/>
              </a:ext>
            </a:extLst>
          </p:cNvPr>
          <p:cNvCxnSpPr>
            <a:cxnSpLocks/>
          </p:cNvCxnSpPr>
          <p:nvPr/>
        </p:nvCxnSpPr>
        <p:spPr>
          <a:xfrm flipH="1">
            <a:off x="7782784" y="4154844"/>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C67F6C25-F9F0-44BD-97CD-94E9E137DE8B}"/>
              </a:ext>
            </a:extLst>
          </p:cNvPr>
          <p:cNvCxnSpPr>
            <a:cxnSpLocks/>
          </p:cNvCxnSpPr>
          <p:nvPr/>
        </p:nvCxnSpPr>
        <p:spPr>
          <a:xfrm>
            <a:off x="8734237" y="4793077"/>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7" name="Picture 126">
            <a:extLst>
              <a:ext uri="{FF2B5EF4-FFF2-40B4-BE49-F238E27FC236}">
                <a16:creationId xmlns:a16="http://schemas.microsoft.com/office/drawing/2014/main" id="{2706715E-F8FB-4575-A1AD-B93ED3AE2573}"/>
              </a:ext>
            </a:extLst>
          </p:cNvPr>
          <p:cNvPicPr>
            <a:picLocks noChangeAspect="1"/>
          </p:cNvPicPr>
          <p:nvPr/>
        </p:nvPicPr>
        <p:blipFill rotWithShape="1">
          <a:blip r:embed="rId5"/>
          <a:srcRect l="80694" t="70001" r="18127" b="23959"/>
          <a:stretch/>
        </p:blipFill>
        <p:spPr>
          <a:xfrm rot="16200000">
            <a:off x="8748477" y="4535420"/>
            <a:ext cx="101060" cy="414253"/>
          </a:xfrm>
          <a:prstGeom prst="rect">
            <a:avLst/>
          </a:prstGeom>
        </p:spPr>
      </p:pic>
      <p:cxnSp>
        <p:nvCxnSpPr>
          <p:cNvPr id="128" name="Straight Connector 127">
            <a:extLst>
              <a:ext uri="{FF2B5EF4-FFF2-40B4-BE49-F238E27FC236}">
                <a16:creationId xmlns:a16="http://schemas.microsoft.com/office/drawing/2014/main" id="{65295F12-1E05-4F41-9AB7-D89CC2B6428E}"/>
              </a:ext>
            </a:extLst>
          </p:cNvPr>
          <p:cNvCxnSpPr>
            <a:cxnSpLocks/>
          </p:cNvCxnSpPr>
          <p:nvPr/>
        </p:nvCxnSpPr>
        <p:spPr>
          <a:xfrm>
            <a:off x="8734237" y="4154844"/>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27A1E782-1EC4-4FC3-B83E-F55B3C147154}"/>
              </a:ext>
            </a:extLst>
          </p:cNvPr>
          <p:cNvCxnSpPr>
            <a:cxnSpLocks/>
          </p:cNvCxnSpPr>
          <p:nvPr/>
        </p:nvCxnSpPr>
        <p:spPr>
          <a:xfrm>
            <a:off x="7782784" y="4165570"/>
            <a:ext cx="3505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31" name="Picture 130">
            <a:extLst>
              <a:ext uri="{FF2B5EF4-FFF2-40B4-BE49-F238E27FC236}">
                <a16:creationId xmlns:a16="http://schemas.microsoft.com/office/drawing/2014/main" id="{5270CDD7-B5D8-4AE4-8D42-C71E78A4E5FC}"/>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7861795" y="4860384"/>
            <a:ext cx="467222" cy="292560"/>
          </a:xfrm>
          <a:prstGeom prst="rect">
            <a:avLst/>
          </a:prstGeom>
        </p:spPr>
      </p:pic>
      <p:sp>
        <p:nvSpPr>
          <p:cNvPr id="136" name="Subtitle 2">
            <a:extLst>
              <a:ext uri="{FF2B5EF4-FFF2-40B4-BE49-F238E27FC236}">
                <a16:creationId xmlns:a16="http://schemas.microsoft.com/office/drawing/2014/main" id="{6D66BCF5-D6E3-4346-8CF8-1EBE8D28F249}"/>
              </a:ext>
            </a:extLst>
          </p:cNvPr>
          <p:cNvSpPr txBox="1">
            <a:spLocks/>
          </p:cNvSpPr>
          <p:nvPr/>
        </p:nvSpPr>
        <p:spPr>
          <a:xfrm>
            <a:off x="2123548" y="3090075"/>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37" name="Subtitle 2">
            <a:extLst>
              <a:ext uri="{FF2B5EF4-FFF2-40B4-BE49-F238E27FC236}">
                <a16:creationId xmlns:a16="http://schemas.microsoft.com/office/drawing/2014/main" id="{EFD9D379-7908-44B6-B5B6-1265CF61EF91}"/>
              </a:ext>
            </a:extLst>
          </p:cNvPr>
          <p:cNvSpPr txBox="1">
            <a:spLocks/>
          </p:cNvSpPr>
          <p:nvPr/>
        </p:nvSpPr>
        <p:spPr>
          <a:xfrm>
            <a:off x="2079229" y="5682366"/>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38" name="Subtitle 2">
            <a:extLst>
              <a:ext uri="{FF2B5EF4-FFF2-40B4-BE49-F238E27FC236}">
                <a16:creationId xmlns:a16="http://schemas.microsoft.com/office/drawing/2014/main" id="{D68B6DF6-E3E8-415D-9991-204DD1FC6346}"/>
              </a:ext>
            </a:extLst>
          </p:cNvPr>
          <p:cNvSpPr txBox="1">
            <a:spLocks/>
          </p:cNvSpPr>
          <p:nvPr/>
        </p:nvSpPr>
        <p:spPr>
          <a:xfrm>
            <a:off x="3925862" y="3030601"/>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39" name="Subtitle 2">
            <a:extLst>
              <a:ext uri="{FF2B5EF4-FFF2-40B4-BE49-F238E27FC236}">
                <a16:creationId xmlns:a16="http://schemas.microsoft.com/office/drawing/2014/main" id="{8C62CFEE-214B-4F32-9566-93C7E3994233}"/>
              </a:ext>
            </a:extLst>
          </p:cNvPr>
          <p:cNvSpPr txBox="1">
            <a:spLocks/>
          </p:cNvSpPr>
          <p:nvPr/>
        </p:nvSpPr>
        <p:spPr>
          <a:xfrm>
            <a:off x="3881543" y="5622892"/>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40" name="Subtitle 2">
            <a:extLst>
              <a:ext uri="{FF2B5EF4-FFF2-40B4-BE49-F238E27FC236}">
                <a16:creationId xmlns:a16="http://schemas.microsoft.com/office/drawing/2014/main" id="{69628117-C426-467A-862A-B8BCB7B776AD}"/>
              </a:ext>
            </a:extLst>
          </p:cNvPr>
          <p:cNvSpPr txBox="1">
            <a:spLocks/>
          </p:cNvSpPr>
          <p:nvPr/>
        </p:nvSpPr>
        <p:spPr>
          <a:xfrm>
            <a:off x="5669158" y="3051840"/>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41" name="Subtitle 2">
            <a:extLst>
              <a:ext uri="{FF2B5EF4-FFF2-40B4-BE49-F238E27FC236}">
                <a16:creationId xmlns:a16="http://schemas.microsoft.com/office/drawing/2014/main" id="{D453E172-9222-4100-9AE7-928F07F3BDFD}"/>
              </a:ext>
            </a:extLst>
          </p:cNvPr>
          <p:cNvSpPr txBox="1">
            <a:spLocks/>
          </p:cNvSpPr>
          <p:nvPr/>
        </p:nvSpPr>
        <p:spPr>
          <a:xfrm>
            <a:off x="5624839" y="5644131"/>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42" name="Subtitle 2">
            <a:extLst>
              <a:ext uri="{FF2B5EF4-FFF2-40B4-BE49-F238E27FC236}">
                <a16:creationId xmlns:a16="http://schemas.microsoft.com/office/drawing/2014/main" id="{3579EC11-D32B-4D17-AED6-48EDBA35D577}"/>
              </a:ext>
            </a:extLst>
          </p:cNvPr>
          <p:cNvSpPr txBox="1">
            <a:spLocks/>
          </p:cNvSpPr>
          <p:nvPr/>
        </p:nvSpPr>
        <p:spPr>
          <a:xfrm>
            <a:off x="7441490" y="3073828"/>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43" name="Subtitle 2">
            <a:extLst>
              <a:ext uri="{FF2B5EF4-FFF2-40B4-BE49-F238E27FC236}">
                <a16:creationId xmlns:a16="http://schemas.microsoft.com/office/drawing/2014/main" id="{D9097E6F-3024-4CFA-90AC-BC507748F24B}"/>
              </a:ext>
            </a:extLst>
          </p:cNvPr>
          <p:cNvSpPr txBox="1">
            <a:spLocks/>
          </p:cNvSpPr>
          <p:nvPr/>
        </p:nvSpPr>
        <p:spPr>
          <a:xfrm>
            <a:off x="7397171" y="5666119"/>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44" name="Subtitle 2">
            <a:extLst>
              <a:ext uri="{FF2B5EF4-FFF2-40B4-BE49-F238E27FC236}">
                <a16:creationId xmlns:a16="http://schemas.microsoft.com/office/drawing/2014/main" id="{77E54D3D-E3B0-4528-B93D-B1AC39564FFB}"/>
              </a:ext>
            </a:extLst>
          </p:cNvPr>
          <p:cNvSpPr txBox="1">
            <a:spLocks/>
          </p:cNvSpPr>
          <p:nvPr/>
        </p:nvSpPr>
        <p:spPr>
          <a:xfrm>
            <a:off x="0" y="111953"/>
            <a:ext cx="802250" cy="47148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u="sng" dirty="0">
                <a:latin typeface="Comic Sans MS" panose="030F0702030302020204" pitchFamily="66" charset="0"/>
              </a:rPr>
              <a:t>Mild</a:t>
            </a:r>
          </a:p>
        </p:txBody>
      </p:sp>
      <p:sp>
        <p:nvSpPr>
          <p:cNvPr id="145" name="Subtitle 2">
            <a:extLst>
              <a:ext uri="{FF2B5EF4-FFF2-40B4-BE49-F238E27FC236}">
                <a16:creationId xmlns:a16="http://schemas.microsoft.com/office/drawing/2014/main" id="{DE5A0351-D1EF-471A-8846-4799D32EC94B}"/>
              </a:ext>
            </a:extLst>
          </p:cNvPr>
          <p:cNvSpPr txBox="1">
            <a:spLocks/>
          </p:cNvSpPr>
          <p:nvPr/>
        </p:nvSpPr>
        <p:spPr>
          <a:xfrm>
            <a:off x="2779966" y="740371"/>
            <a:ext cx="5222052" cy="33714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200" dirty="0">
                <a:latin typeface="Comic Sans MS" panose="030F0702030302020204" pitchFamily="66" charset="0"/>
              </a:rPr>
              <a:t>Decide if the circuits below are complete and circle your answer.</a:t>
            </a:r>
          </a:p>
        </p:txBody>
      </p:sp>
    </p:spTree>
    <p:extLst>
      <p:ext uri="{BB962C8B-B14F-4D97-AF65-F5344CB8AC3E}">
        <p14:creationId xmlns:p14="http://schemas.microsoft.com/office/powerpoint/2010/main" val="5782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EBF3B-09EC-459F-A254-35A097360FCB}"/>
              </a:ext>
            </a:extLst>
          </p:cNvPr>
          <p:cNvSpPr>
            <a:spLocks noGrp="1"/>
          </p:cNvSpPr>
          <p:nvPr>
            <p:ph type="ctrTitle"/>
          </p:nvPr>
        </p:nvSpPr>
        <p:spPr>
          <a:xfrm>
            <a:off x="6896100" y="0"/>
            <a:ext cx="2181225" cy="471487"/>
          </a:xfrm>
        </p:spPr>
        <p:txBody>
          <a:bodyPr>
            <a:normAutofit/>
          </a:bodyPr>
          <a:lstStyle/>
          <a:p>
            <a:r>
              <a:rPr lang="en-GB" sz="2000" u="sng" dirty="0">
                <a:latin typeface="Comic Sans MS" panose="030F0702030302020204" pitchFamily="66" charset="0"/>
              </a:rPr>
              <a:t>Friday 19</a:t>
            </a:r>
            <a:r>
              <a:rPr lang="en-GB" sz="2000" u="sng" baseline="30000" dirty="0">
                <a:latin typeface="Comic Sans MS" panose="030F0702030302020204" pitchFamily="66" charset="0"/>
              </a:rPr>
              <a:t>th</a:t>
            </a:r>
            <a:r>
              <a:rPr lang="en-GB" sz="2000" u="sng" dirty="0">
                <a:latin typeface="Comic Sans MS" panose="030F0702030302020204" pitchFamily="66" charset="0"/>
              </a:rPr>
              <a:t> June</a:t>
            </a:r>
          </a:p>
        </p:txBody>
      </p:sp>
      <p:sp>
        <p:nvSpPr>
          <p:cNvPr id="3" name="Subtitle 2">
            <a:extLst>
              <a:ext uri="{FF2B5EF4-FFF2-40B4-BE49-F238E27FC236}">
                <a16:creationId xmlns:a16="http://schemas.microsoft.com/office/drawing/2014/main" id="{9C0FAA7E-22FF-451C-97C4-595FD8C5B3FA}"/>
              </a:ext>
            </a:extLst>
          </p:cNvPr>
          <p:cNvSpPr>
            <a:spLocks noGrp="1"/>
          </p:cNvSpPr>
          <p:nvPr>
            <p:ph type="subTitle" idx="1"/>
          </p:nvPr>
        </p:nvSpPr>
        <p:spPr>
          <a:xfrm>
            <a:off x="314325" y="123825"/>
            <a:ext cx="3638550" cy="471487"/>
          </a:xfrm>
        </p:spPr>
        <p:txBody>
          <a:bodyPr>
            <a:normAutofit/>
          </a:bodyPr>
          <a:lstStyle/>
          <a:p>
            <a:r>
              <a:rPr lang="en-GB" sz="1800" u="sng" dirty="0">
                <a:latin typeface="Comic Sans MS" panose="030F0702030302020204" pitchFamily="66" charset="0"/>
              </a:rPr>
              <a:t>Can you light a bulb?</a:t>
            </a:r>
          </a:p>
        </p:txBody>
      </p:sp>
      <p:sp>
        <p:nvSpPr>
          <p:cNvPr id="4" name="TextBox 3">
            <a:extLst>
              <a:ext uri="{FF2B5EF4-FFF2-40B4-BE49-F238E27FC236}">
                <a16:creationId xmlns:a16="http://schemas.microsoft.com/office/drawing/2014/main" id="{4474ED60-DA06-46B1-B8C7-F242E1AF9A62}"/>
              </a:ext>
            </a:extLst>
          </p:cNvPr>
          <p:cNvSpPr txBox="1"/>
          <p:nvPr/>
        </p:nvSpPr>
        <p:spPr>
          <a:xfrm>
            <a:off x="77322" y="5416629"/>
            <a:ext cx="1840319" cy="1231106"/>
          </a:xfrm>
          <a:prstGeom prst="rect">
            <a:avLst/>
          </a:prstGeom>
          <a:noFill/>
          <a:ln>
            <a:solidFill>
              <a:schemeClr val="tx1"/>
            </a:solidFill>
          </a:ln>
        </p:spPr>
        <p:txBody>
          <a:bodyPr wrap="square" rtlCol="0">
            <a:spAutoFit/>
          </a:bodyPr>
          <a:lstStyle/>
          <a:p>
            <a:r>
              <a:rPr lang="en-GB" sz="1400" u="sng" dirty="0">
                <a:latin typeface="Comic Sans MS" panose="030F0702030302020204" pitchFamily="66" charset="0"/>
              </a:rPr>
              <a:t>Key:</a:t>
            </a:r>
          </a:p>
          <a:p>
            <a:r>
              <a:rPr lang="en-GB" sz="1400" dirty="0">
                <a:latin typeface="Comic Sans MS" panose="030F0702030302020204" pitchFamily="66" charset="0"/>
              </a:rPr>
              <a:t>battery/cell</a:t>
            </a:r>
          </a:p>
          <a:p>
            <a:r>
              <a:rPr lang="en-GB" sz="1400" dirty="0">
                <a:latin typeface="Comic Sans MS" panose="030F0702030302020204" pitchFamily="66" charset="0"/>
              </a:rPr>
              <a:t>wire</a:t>
            </a:r>
          </a:p>
          <a:p>
            <a:r>
              <a:rPr lang="en-GB" sz="1400" dirty="0">
                <a:latin typeface="Comic Sans MS" panose="030F0702030302020204" pitchFamily="66" charset="0"/>
              </a:rPr>
              <a:t>bulb </a:t>
            </a:r>
          </a:p>
          <a:p>
            <a:endParaRPr lang="en-GB" u="sng" dirty="0"/>
          </a:p>
        </p:txBody>
      </p:sp>
      <p:pic>
        <p:nvPicPr>
          <p:cNvPr id="6" name="Picture 5">
            <a:extLst>
              <a:ext uri="{FF2B5EF4-FFF2-40B4-BE49-F238E27FC236}">
                <a16:creationId xmlns:a16="http://schemas.microsoft.com/office/drawing/2014/main" id="{F206097A-0918-4D78-BF22-E211691AAF5A}"/>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579320" y="6133042"/>
            <a:ext cx="467222" cy="292560"/>
          </a:xfrm>
          <a:prstGeom prst="rect">
            <a:avLst/>
          </a:prstGeom>
        </p:spPr>
      </p:pic>
      <p:pic>
        <p:nvPicPr>
          <p:cNvPr id="7" name="Picture 6">
            <a:extLst>
              <a:ext uri="{FF2B5EF4-FFF2-40B4-BE49-F238E27FC236}">
                <a16:creationId xmlns:a16="http://schemas.microsoft.com/office/drawing/2014/main" id="{C6EF856C-5853-4937-A304-8B400516E575}"/>
              </a:ext>
            </a:extLst>
          </p:cNvPr>
          <p:cNvPicPr>
            <a:picLocks noChangeAspect="1"/>
          </p:cNvPicPr>
          <p:nvPr/>
        </p:nvPicPr>
        <p:blipFill rotWithShape="1">
          <a:blip r:embed="rId4"/>
          <a:srcRect l="67445" t="62917" r="20666" b="36025"/>
          <a:stretch/>
        </p:blipFill>
        <p:spPr>
          <a:xfrm flipV="1">
            <a:off x="579320" y="5964981"/>
            <a:ext cx="577386" cy="75343"/>
          </a:xfrm>
          <a:prstGeom prst="rect">
            <a:avLst/>
          </a:prstGeom>
        </p:spPr>
      </p:pic>
      <p:pic>
        <p:nvPicPr>
          <p:cNvPr id="8" name="Picture 7">
            <a:extLst>
              <a:ext uri="{FF2B5EF4-FFF2-40B4-BE49-F238E27FC236}">
                <a16:creationId xmlns:a16="http://schemas.microsoft.com/office/drawing/2014/main" id="{9E8FD4E9-259A-4EF9-924A-817CAD1682BD}"/>
              </a:ext>
            </a:extLst>
          </p:cNvPr>
          <p:cNvPicPr>
            <a:picLocks noChangeAspect="1"/>
          </p:cNvPicPr>
          <p:nvPr/>
        </p:nvPicPr>
        <p:blipFill rotWithShape="1">
          <a:blip r:embed="rId5"/>
          <a:srcRect l="77111" t="70001" r="14778" b="24687"/>
          <a:stretch/>
        </p:blipFill>
        <p:spPr>
          <a:xfrm>
            <a:off x="1222316" y="5644131"/>
            <a:ext cx="695325" cy="364333"/>
          </a:xfrm>
          <a:prstGeom prst="rect">
            <a:avLst/>
          </a:prstGeom>
        </p:spPr>
      </p:pic>
      <p:pic>
        <p:nvPicPr>
          <p:cNvPr id="10" name="Picture 9">
            <a:extLst>
              <a:ext uri="{FF2B5EF4-FFF2-40B4-BE49-F238E27FC236}">
                <a16:creationId xmlns:a16="http://schemas.microsoft.com/office/drawing/2014/main" id="{9D5C4F51-776F-4970-8598-593CCE44757E}"/>
              </a:ext>
            </a:extLst>
          </p:cNvPr>
          <p:cNvPicPr>
            <a:picLocks noChangeAspect="1"/>
          </p:cNvPicPr>
          <p:nvPr/>
        </p:nvPicPr>
        <p:blipFill rotWithShape="1">
          <a:blip r:embed="rId6">
            <a:extLst>
              <a:ext uri="{28A0092B-C50C-407E-A947-70E740481C1C}">
                <a14:useLocalDpi xmlns:a14="http://schemas.microsoft.com/office/drawing/2010/main" val="0"/>
              </a:ext>
            </a:extLst>
          </a:blip>
          <a:srcRect l="2115" t="3676" r="51731" b="6063"/>
          <a:stretch/>
        </p:blipFill>
        <p:spPr>
          <a:xfrm>
            <a:off x="403257" y="1355122"/>
            <a:ext cx="1413801" cy="1600438"/>
          </a:xfrm>
          <a:prstGeom prst="rect">
            <a:avLst/>
          </a:prstGeom>
          <a:ln>
            <a:solidFill>
              <a:schemeClr val="tx1"/>
            </a:solidFill>
          </a:ln>
        </p:spPr>
      </p:pic>
      <p:sp>
        <p:nvSpPr>
          <p:cNvPr id="11" name="Subtitle 2">
            <a:extLst>
              <a:ext uri="{FF2B5EF4-FFF2-40B4-BE49-F238E27FC236}">
                <a16:creationId xmlns:a16="http://schemas.microsoft.com/office/drawing/2014/main" id="{99B95FB7-F3C9-45E6-BAA5-A664F438E3CB}"/>
              </a:ext>
            </a:extLst>
          </p:cNvPr>
          <p:cNvSpPr txBox="1">
            <a:spLocks/>
          </p:cNvSpPr>
          <p:nvPr/>
        </p:nvSpPr>
        <p:spPr>
          <a:xfrm>
            <a:off x="-7946" y="578750"/>
            <a:ext cx="2176366" cy="135346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200" dirty="0">
                <a:latin typeface="Comic Sans MS" panose="030F0702030302020204" pitchFamily="66" charset="0"/>
              </a:rPr>
              <a:t>1. Below is a simple circuit, can you draw it out using the symbols from the key instead of the pictures.</a:t>
            </a:r>
          </a:p>
        </p:txBody>
      </p:sp>
      <p:sp>
        <p:nvSpPr>
          <p:cNvPr id="12" name="Rectangle 11">
            <a:extLst>
              <a:ext uri="{FF2B5EF4-FFF2-40B4-BE49-F238E27FC236}">
                <a16:creationId xmlns:a16="http://schemas.microsoft.com/office/drawing/2014/main" id="{13584B6E-5729-43FA-890D-F16FC67DFEA8}"/>
              </a:ext>
            </a:extLst>
          </p:cNvPr>
          <p:cNvSpPr/>
          <p:nvPr/>
        </p:nvSpPr>
        <p:spPr>
          <a:xfrm>
            <a:off x="392689" y="2945035"/>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26">
            <a:extLst>
              <a:ext uri="{FF2B5EF4-FFF2-40B4-BE49-F238E27FC236}">
                <a16:creationId xmlns:a16="http://schemas.microsoft.com/office/drawing/2014/main" id="{0B7DB413-DC74-4C66-9A88-89E20F5D2F0C}"/>
              </a:ext>
            </a:extLst>
          </p:cNvPr>
          <p:cNvGrpSpPr/>
          <p:nvPr/>
        </p:nvGrpSpPr>
        <p:grpSpPr>
          <a:xfrm>
            <a:off x="2223524" y="1218940"/>
            <a:ext cx="1475814" cy="1559290"/>
            <a:chOff x="2350524" y="1344156"/>
            <a:chExt cx="1475814" cy="1559290"/>
          </a:xfrm>
        </p:grpSpPr>
        <p:sp>
          <p:nvSpPr>
            <p:cNvPr id="13" name="Rectangle 12">
              <a:extLst>
                <a:ext uri="{FF2B5EF4-FFF2-40B4-BE49-F238E27FC236}">
                  <a16:creationId xmlns:a16="http://schemas.microsoft.com/office/drawing/2014/main" id="{BD9CA470-EFDB-4C42-BE73-FDE7CC52070C}"/>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86317EC7-5BCB-492E-ADE9-B381AB53D35E}"/>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17" name="Straight Connector 16">
              <a:extLst>
                <a:ext uri="{FF2B5EF4-FFF2-40B4-BE49-F238E27FC236}">
                  <a16:creationId xmlns:a16="http://schemas.microsoft.com/office/drawing/2014/main" id="{E7BCE5CF-1424-4C3A-AFD5-12A40EC1F92F}"/>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1557E4E-C0C5-4376-B363-BF4461682CE0}"/>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6DBEC3E-5873-4971-8A8E-A8402F9B5288}"/>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2" name="Picture 21">
              <a:extLst>
                <a:ext uri="{FF2B5EF4-FFF2-40B4-BE49-F238E27FC236}">
                  <a16:creationId xmlns:a16="http://schemas.microsoft.com/office/drawing/2014/main" id="{0E1113F7-0A36-4B06-81E2-3DD756F9C100}"/>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23" name="Straight Connector 22">
              <a:extLst>
                <a:ext uri="{FF2B5EF4-FFF2-40B4-BE49-F238E27FC236}">
                  <a16:creationId xmlns:a16="http://schemas.microsoft.com/office/drawing/2014/main" id="{AD4C1241-EEA7-4998-AFB5-06B3D9AF04B7}"/>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C5E4696-C28F-4F45-B9DA-966CD10BF5A4}"/>
                </a:ext>
              </a:extLst>
            </p:cNvPr>
            <p:cNvCxnSpPr>
              <a:cxnSpLocks/>
            </p:cNvCxnSpPr>
            <p:nvPr/>
          </p:nvCxnSpPr>
          <p:spPr>
            <a:xfrm>
              <a:off x="3575182" y="1701253"/>
              <a:ext cx="0" cy="72560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FB7E1734-0B3E-449E-A913-01F9D2D17595}"/>
              </a:ext>
            </a:extLst>
          </p:cNvPr>
          <p:cNvGrpSpPr/>
          <p:nvPr/>
        </p:nvGrpSpPr>
        <p:grpSpPr>
          <a:xfrm>
            <a:off x="4022333" y="1208667"/>
            <a:ext cx="1413801" cy="1559290"/>
            <a:chOff x="2412537" y="1344156"/>
            <a:chExt cx="1413801" cy="1559290"/>
          </a:xfrm>
        </p:grpSpPr>
        <p:sp>
          <p:nvSpPr>
            <p:cNvPr id="29" name="Rectangle 28">
              <a:extLst>
                <a:ext uri="{FF2B5EF4-FFF2-40B4-BE49-F238E27FC236}">
                  <a16:creationId xmlns:a16="http://schemas.microsoft.com/office/drawing/2014/main" id="{948FDB93-A722-48C5-92C4-7A9B5BFE5C6A}"/>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FD798F44-AFF5-494E-827E-E434AAAF1362}"/>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31" name="Straight Connector 30">
              <a:extLst>
                <a:ext uri="{FF2B5EF4-FFF2-40B4-BE49-F238E27FC236}">
                  <a16:creationId xmlns:a16="http://schemas.microsoft.com/office/drawing/2014/main" id="{53A31320-1668-403B-98B2-C53A40B695B1}"/>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20ACE5-BAD3-4149-BB41-B4A56D61AF7B}"/>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ADB96FB-1F9E-4972-A689-BA9A8BE74588}"/>
                </a:ext>
              </a:extLst>
            </p:cNvPr>
            <p:cNvCxnSpPr>
              <a:cxnSpLocks/>
            </p:cNvCxnSpPr>
            <p:nvPr/>
          </p:nvCxnSpPr>
          <p:spPr>
            <a:xfrm flipV="1">
              <a:off x="2606543" y="1556695"/>
              <a:ext cx="0" cy="8701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34" name="Picture 33">
              <a:extLst>
                <a:ext uri="{FF2B5EF4-FFF2-40B4-BE49-F238E27FC236}">
                  <a16:creationId xmlns:a16="http://schemas.microsoft.com/office/drawing/2014/main" id="{FECEE305-5A9A-45CC-B79D-26374B16682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3090416" y="2280579"/>
              <a:ext cx="467222" cy="292560"/>
            </a:xfrm>
            <a:prstGeom prst="rect">
              <a:avLst/>
            </a:prstGeom>
          </p:spPr>
        </p:pic>
        <p:cxnSp>
          <p:nvCxnSpPr>
            <p:cNvPr id="35" name="Straight Connector 34">
              <a:extLst>
                <a:ext uri="{FF2B5EF4-FFF2-40B4-BE49-F238E27FC236}">
                  <a16:creationId xmlns:a16="http://schemas.microsoft.com/office/drawing/2014/main" id="{06C13CEC-3866-4D44-82E4-7B0C97291530}"/>
                </a:ext>
              </a:extLst>
            </p:cNvPr>
            <p:cNvCxnSpPr>
              <a:cxnSpLocks/>
            </p:cNvCxnSpPr>
            <p:nvPr/>
          </p:nvCxnSpPr>
          <p:spPr>
            <a:xfrm>
              <a:off x="2606543" y="2426859"/>
              <a:ext cx="58739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2149AD5-A8CF-4FA8-9BC2-63E076024CD7}"/>
                </a:ext>
              </a:extLst>
            </p:cNvPr>
            <p:cNvCxnSpPr>
              <a:cxnSpLocks/>
            </p:cNvCxnSpPr>
            <p:nvPr/>
          </p:nvCxnSpPr>
          <p:spPr>
            <a:xfrm flipH="1">
              <a:off x="3363978" y="1556695"/>
              <a:ext cx="193660" cy="73993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4" name="Group 43">
            <a:extLst>
              <a:ext uri="{FF2B5EF4-FFF2-40B4-BE49-F238E27FC236}">
                <a16:creationId xmlns:a16="http://schemas.microsoft.com/office/drawing/2014/main" id="{E2A71C10-E495-47FE-8614-C4A419275475}"/>
              </a:ext>
            </a:extLst>
          </p:cNvPr>
          <p:cNvGrpSpPr/>
          <p:nvPr/>
        </p:nvGrpSpPr>
        <p:grpSpPr>
          <a:xfrm>
            <a:off x="5747734" y="1218940"/>
            <a:ext cx="1445364" cy="1559290"/>
            <a:chOff x="2380974" y="1344156"/>
            <a:chExt cx="1445364" cy="1559290"/>
          </a:xfrm>
        </p:grpSpPr>
        <p:sp>
          <p:nvSpPr>
            <p:cNvPr id="45" name="Rectangle 44">
              <a:extLst>
                <a:ext uri="{FF2B5EF4-FFF2-40B4-BE49-F238E27FC236}">
                  <a16:creationId xmlns:a16="http://schemas.microsoft.com/office/drawing/2014/main" id="{17CCCD99-C984-43F2-98E3-A617DE4E15D6}"/>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7" name="Straight Connector 46">
              <a:extLst>
                <a:ext uri="{FF2B5EF4-FFF2-40B4-BE49-F238E27FC236}">
                  <a16:creationId xmlns:a16="http://schemas.microsoft.com/office/drawing/2014/main" id="{D018C83C-52A8-4986-90E3-E743B2D25326}"/>
                </a:ext>
              </a:extLst>
            </p:cNvPr>
            <p:cNvCxnSpPr>
              <a:cxnSpLocks/>
            </p:cNvCxnSpPr>
            <p:nvPr/>
          </p:nvCxnSpPr>
          <p:spPr>
            <a:xfrm>
              <a:off x="3028950" y="1573198"/>
              <a:ext cx="54623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09D5055B-421F-40D7-93DF-65AA67F105BF}"/>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5C656D55-1B01-4906-8CA4-9CA77690F1C5}"/>
                </a:ext>
              </a:extLst>
            </p:cNvPr>
            <p:cNvCxnSpPr>
              <a:cxnSpLocks/>
            </p:cNvCxnSpPr>
            <p:nvPr/>
          </p:nvCxnSpPr>
          <p:spPr>
            <a:xfrm flipV="1">
              <a:off x="2606543" y="1556695"/>
              <a:ext cx="0" cy="8701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50" name="Picture 49">
              <a:extLst>
                <a:ext uri="{FF2B5EF4-FFF2-40B4-BE49-F238E27FC236}">
                  <a16:creationId xmlns:a16="http://schemas.microsoft.com/office/drawing/2014/main" id="{363850BB-FCC8-4115-8141-8C9417D4B775}"/>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80974" y="1917776"/>
              <a:ext cx="467222" cy="292560"/>
            </a:xfrm>
            <a:prstGeom prst="rect">
              <a:avLst/>
            </a:prstGeom>
          </p:spPr>
        </p:pic>
        <p:cxnSp>
          <p:nvCxnSpPr>
            <p:cNvPr id="51" name="Straight Connector 50">
              <a:extLst>
                <a:ext uri="{FF2B5EF4-FFF2-40B4-BE49-F238E27FC236}">
                  <a16:creationId xmlns:a16="http://schemas.microsoft.com/office/drawing/2014/main" id="{D1EDD74A-8AFA-41E6-BB53-256A6E2E0F19}"/>
                </a:ext>
              </a:extLst>
            </p:cNvPr>
            <p:cNvCxnSpPr>
              <a:cxnSpLocks/>
            </p:cNvCxnSpPr>
            <p:nvPr/>
          </p:nvCxnSpPr>
          <p:spPr>
            <a:xfrm>
              <a:off x="2606543" y="2426859"/>
              <a:ext cx="968639" cy="1096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AD11C2EC-EB66-40EC-A961-654B45737AC5}"/>
                </a:ext>
              </a:extLst>
            </p:cNvPr>
            <p:cNvCxnSpPr>
              <a:cxnSpLocks/>
            </p:cNvCxnSpPr>
            <p:nvPr/>
          </p:nvCxnSpPr>
          <p:spPr>
            <a:xfrm flipH="1">
              <a:off x="3557638" y="1556695"/>
              <a:ext cx="1" cy="88113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0" name="Group 59">
            <a:extLst>
              <a:ext uri="{FF2B5EF4-FFF2-40B4-BE49-F238E27FC236}">
                <a16:creationId xmlns:a16="http://schemas.microsoft.com/office/drawing/2014/main" id="{C17B8241-EB9D-4FB8-A812-E4B41C6D3702}"/>
              </a:ext>
            </a:extLst>
          </p:cNvPr>
          <p:cNvGrpSpPr/>
          <p:nvPr/>
        </p:nvGrpSpPr>
        <p:grpSpPr>
          <a:xfrm>
            <a:off x="4022333" y="3984003"/>
            <a:ext cx="1413801" cy="1559290"/>
            <a:chOff x="2412537" y="1344156"/>
            <a:chExt cx="1413801" cy="1559290"/>
          </a:xfrm>
        </p:grpSpPr>
        <p:sp>
          <p:nvSpPr>
            <p:cNvPr id="61" name="Rectangle 60">
              <a:extLst>
                <a:ext uri="{FF2B5EF4-FFF2-40B4-BE49-F238E27FC236}">
                  <a16:creationId xmlns:a16="http://schemas.microsoft.com/office/drawing/2014/main" id="{F89A526A-D6BE-40CD-8729-E82DAE2188C1}"/>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3" name="Straight Connector 62">
              <a:extLst>
                <a:ext uri="{FF2B5EF4-FFF2-40B4-BE49-F238E27FC236}">
                  <a16:creationId xmlns:a16="http://schemas.microsoft.com/office/drawing/2014/main" id="{4555511F-276C-409E-A4BB-D01DC8AE2B25}"/>
                </a:ext>
              </a:extLst>
            </p:cNvPr>
            <p:cNvCxnSpPr>
              <a:cxnSpLocks/>
            </p:cNvCxnSpPr>
            <p:nvPr/>
          </p:nvCxnSpPr>
          <p:spPr>
            <a:xfrm>
              <a:off x="2606543" y="1573198"/>
              <a:ext cx="96863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3ED3E0F-08E6-4C60-AD26-5911EFE8BBAF}"/>
                </a:ext>
              </a:extLst>
            </p:cNvPr>
            <p:cNvCxnSpPr>
              <a:cxnSpLocks/>
            </p:cNvCxnSpPr>
            <p:nvPr/>
          </p:nvCxnSpPr>
          <p:spPr>
            <a:xfrm flipV="1">
              <a:off x="2606543" y="1556695"/>
              <a:ext cx="0" cy="8701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C2F1DC8-9108-407E-89C9-5F21C8A53C0F}"/>
                </a:ext>
              </a:extLst>
            </p:cNvPr>
            <p:cNvCxnSpPr>
              <a:cxnSpLocks/>
            </p:cNvCxnSpPr>
            <p:nvPr/>
          </p:nvCxnSpPr>
          <p:spPr>
            <a:xfrm>
              <a:off x="2606543" y="2426859"/>
              <a:ext cx="968639" cy="1096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386AFC2A-3DBB-4537-95DD-92D90CBFC674}"/>
                </a:ext>
              </a:extLst>
            </p:cNvPr>
            <p:cNvCxnSpPr>
              <a:cxnSpLocks/>
            </p:cNvCxnSpPr>
            <p:nvPr/>
          </p:nvCxnSpPr>
          <p:spPr>
            <a:xfrm>
              <a:off x="3557639" y="1556695"/>
              <a:ext cx="0" cy="88113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68" name="Picture 67">
            <a:extLst>
              <a:ext uri="{FF2B5EF4-FFF2-40B4-BE49-F238E27FC236}">
                <a16:creationId xmlns:a16="http://schemas.microsoft.com/office/drawing/2014/main" id="{7CC4CFFB-5670-4967-BE6F-E88DF1AAA841}"/>
              </a:ext>
            </a:extLst>
          </p:cNvPr>
          <p:cNvPicPr>
            <a:picLocks noChangeAspect="1"/>
          </p:cNvPicPr>
          <p:nvPr/>
        </p:nvPicPr>
        <p:blipFill rotWithShape="1">
          <a:blip r:embed="rId5"/>
          <a:srcRect l="80599" t="69729" r="18173" b="24687"/>
          <a:stretch/>
        </p:blipFill>
        <p:spPr>
          <a:xfrm>
            <a:off x="4568061" y="4850183"/>
            <a:ext cx="123825" cy="498531"/>
          </a:xfrm>
          <a:prstGeom prst="rect">
            <a:avLst/>
          </a:prstGeom>
        </p:spPr>
      </p:pic>
      <p:grpSp>
        <p:nvGrpSpPr>
          <p:cNvPr id="70" name="Group 69">
            <a:extLst>
              <a:ext uri="{FF2B5EF4-FFF2-40B4-BE49-F238E27FC236}">
                <a16:creationId xmlns:a16="http://schemas.microsoft.com/office/drawing/2014/main" id="{D5E65FC0-75C0-459B-9541-8CFAE01CC3CE}"/>
              </a:ext>
            </a:extLst>
          </p:cNvPr>
          <p:cNvGrpSpPr/>
          <p:nvPr/>
        </p:nvGrpSpPr>
        <p:grpSpPr>
          <a:xfrm>
            <a:off x="2285536" y="4020417"/>
            <a:ext cx="1413801" cy="1559290"/>
            <a:chOff x="2412537" y="1344156"/>
            <a:chExt cx="1413801" cy="1559290"/>
          </a:xfrm>
        </p:grpSpPr>
        <p:sp>
          <p:nvSpPr>
            <p:cNvPr id="71" name="Rectangle 70">
              <a:extLst>
                <a:ext uri="{FF2B5EF4-FFF2-40B4-BE49-F238E27FC236}">
                  <a16:creationId xmlns:a16="http://schemas.microsoft.com/office/drawing/2014/main" id="{BBD5BF56-A3FA-4204-A773-B72A279D9577}"/>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3" name="Straight Connector 72">
              <a:extLst>
                <a:ext uri="{FF2B5EF4-FFF2-40B4-BE49-F238E27FC236}">
                  <a16:creationId xmlns:a16="http://schemas.microsoft.com/office/drawing/2014/main" id="{84E800B4-4B76-4528-8F71-FC4B3CBB8BE1}"/>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4E4A14E2-4903-4229-B830-47D29F3DF6C8}"/>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76" name="Picture 75">
              <a:extLst>
                <a:ext uri="{FF2B5EF4-FFF2-40B4-BE49-F238E27FC236}">
                  <a16:creationId xmlns:a16="http://schemas.microsoft.com/office/drawing/2014/main" id="{BBE675C7-6816-40C3-A5A7-D9638582A749}"/>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77" name="Straight Connector 76">
              <a:extLst>
                <a:ext uri="{FF2B5EF4-FFF2-40B4-BE49-F238E27FC236}">
                  <a16:creationId xmlns:a16="http://schemas.microsoft.com/office/drawing/2014/main" id="{ED02A2CD-D152-4BD0-8113-7F1C531A0B3C}"/>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79" name="Straight Connector 78">
            <a:extLst>
              <a:ext uri="{FF2B5EF4-FFF2-40B4-BE49-F238E27FC236}">
                <a16:creationId xmlns:a16="http://schemas.microsoft.com/office/drawing/2014/main" id="{F5D9E4BC-4D65-4A28-B867-7EE2EF304799}"/>
              </a:ext>
            </a:extLst>
          </p:cNvPr>
          <p:cNvCxnSpPr>
            <a:cxnSpLocks/>
          </p:cNvCxnSpPr>
          <p:nvPr/>
        </p:nvCxnSpPr>
        <p:spPr>
          <a:xfrm flipH="1">
            <a:off x="2479541" y="4247715"/>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D9E46FAD-FDB7-4C8D-99CC-76B5AD4EF73B}"/>
              </a:ext>
            </a:extLst>
          </p:cNvPr>
          <p:cNvCxnSpPr>
            <a:cxnSpLocks/>
          </p:cNvCxnSpPr>
          <p:nvPr/>
        </p:nvCxnSpPr>
        <p:spPr>
          <a:xfrm>
            <a:off x="3430994" y="4885948"/>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92" name="Picture 91">
            <a:extLst>
              <a:ext uri="{FF2B5EF4-FFF2-40B4-BE49-F238E27FC236}">
                <a16:creationId xmlns:a16="http://schemas.microsoft.com/office/drawing/2014/main" id="{5AD850D1-0714-4465-B8E2-39266ABDD039}"/>
              </a:ext>
            </a:extLst>
          </p:cNvPr>
          <p:cNvPicPr>
            <a:picLocks noChangeAspect="1"/>
          </p:cNvPicPr>
          <p:nvPr/>
        </p:nvPicPr>
        <p:blipFill rotWithShape="1">
          <a:blip r:embed="rId5"/>
          <a:srcRect l="80694" t="70001" r="18127" b="23959"/>
          <a:stretch/>
        </p:blipFill>
        <p:spPr>
          <a:xfrm rot="16200000">
            <a:off x="3445234" y="4628291"/>
            <a:ext cx="101060" cy="414253"/>
          </a:xfrm>
          <a:prstGeom prst="rect">
            <a:avLst/>
          </a:prstGeom>
        </p:spPr>
      </p:pic>
      <p:cxnSp>
        <p:nvCxnSpPr>
          <p:cNvPr id="93" name="Straight Connector 92">
            <a:extLst>
              <a:ext uri="{FF2B5EF4-FFF2-40B4-BE49-F238E27FC236}">
                <a16:creationId xmlns:a16="http://schemas.microsoft.com/office/drawing/2014/main" id="{B162918A-204B-4D5D-8ABD-2A66A7766700}"/>
              </a:ext>
            </a:extLst>
          </p:cNvPr>
          <p:cNvCxnSpPr>
            <a:cxnSpLocks/>
          </p:cNvCxnSpPr>
          <p:nvPr/>
        </p:nvCxnSpPr>
        <p:spPr>
          <a:xfrm>
            <a:off x="3430994" y="4247715"/>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8" name="Group 97">
            <a:extLst>
              <a:ext uri="{FF2B5EF4-FFF2-40B4-BE49-F238E27FC236}">
                <a16:creationId xmlns:a16="http://schemas.microsoft.com/office/drawing/2014/main" id="{E748D865-A509-45B2-B1A3-B156E35D1766}"/>
              </a:ext>
            </a:extLst>
          </p:cNvPr>
          <p:cNvGrpSpPr/>
          <p:nvPr/>
        </p:nvGrpSpPr>
        <p:grpSpPr>
          <a:xfrm>
            <a:off x="7576256" y="1209725"/>
            <a:ext cx="1413801" cy="1559290"/>
            <a:chOff x="2412537" y="1344156"/>
            <a:chExt cx="1413801" cy="1559290"/>
          </a:xfrm>
        </p:grpSpPr>
        <p:sp>
          <p:nvSpPr>
            <p:cNvPr id="99" name="Rectangle 98">
              <a:extLst>
                <a:ext uri="{FF2B5EF4-FFF2-40B4-BE49-F238E27FC236}">
                  <a16:creationId xmlns:a16="http://schemas.microsoft.com/office/drawing/2014/main" id="{805F5FD8-9C10-48CA-8063-C49CC6D349C7}"/>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0" name="Straight Connector 99">
              <a:extLst>
                <a:ext uri="{FF2B5EF4-FFF2-40B4-BE49-F238E27FC236}">
                  <a16:creationId xmlns:a16="http://schemas.microsoft.com/office/drawing/2014/main" id="{EAB30EF4-561A-4CFF-B71C-3391FE4DE950}"/>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2" name="Picture 101">
              <a:extLst>
                <a:ext uri="{FF2B5EF4-FFF2-40B4-BE49-F238E27FC236}">
                  <a16:creationId xmlns:a16="http://schemas.microsoft.com/office/drawing/2014/main" id="{1ED6F483-1DEB-4162-87EA-1E5139CAA6C7}"/>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103" name="Straight Connector 102">
              <a:extLst>
                <a:ext uri="{FF2B5EF4-FFF2-40B4-BE49-F238E27FC236}">
                  <a16:creationId xmlns:a16="http://schemas.microsoft.com/office/drawing/2014/main" id="{D24D25C4-D812-4A96-BBC6-823474407D8B}"/>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4" name="Straight Connector 103">
            <a:extLst>
              <a:ext uri="{FF2B5EF4-FFF2-40B4-BE49-F238E27FC236}">
                <a16:creationId xmlns:a16="http://schemas.microsoft.com/office/drawing/2014/main" id="{204EFA1B-DE74-4EA5-948B-82514E857733}"/>
              </a:ext>
            </a:extLst>
          </p:cNvPr>
          <p:cNvCxnSpPr>
            <a:cxnSpLocks/>
          </p:cNvCxnSpPr>
          <p:nvPr/>
        </p:nvCxnSpPr>
        <p:spPr>
          <a:xfrm flipH="1">
            <a:off x="7770261" y="1437023"/>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0781DE2E-75BE-480A-B4E0-69D923F9FB0E}"/>
              </a:ext>
            </a:extLst>
          </p:cNvPr>
          <p:cNvCxnSpPr>
            <a:cxnSpLocks/>
          </p:cNvCxnSpPr>
          <p:nvPr/>
        </p:nvCxnSpPr>
        <p:spPr>
          <a:xfrm>
            <a:off x="8721714" y="2075256"/>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6" name="Picture 105">
            <a:extLst>
              <a:ext uri="{FF2B5EF4-FFF2-40B4-BE49-F238E27FC236}">
                <a16:creationId xmlns:a16="http://schemas.microsoft.com/office/drawing/2014/main" id="{3FE5E051-99B9-47C6-8FF6-EACC1E334032}"/>
              </a:ext>
            </a:extLst>
          </p:cNvPr>
          <p:cNvPicPr>
            <a:picLocks noChangeAspect="1"/>
          </p:cNvPicPr>
          <p:nvPr/>
        </p:nvPicPr>
        <p:blipFill rotWithShape="1">
          <a:blip r:embed="rId5"/>
          <a:srcRect l="80694" t="70001" r="18127" b="23959"/>
          <a:stretch/>
        </p:blipFill>
        <p:spPr>
          <a:xfrm rot="16200000">
            <a:off x="8735954" y="1817599"/>
            <a:ext cx="101060" cy="414253"/>
          </a:xfrm>
          <a:prstGeom prst="rect">
            <a:avLst/>
          </a:prstGeom>
        </p:spPr>
      </p:pic>
      <p:cxnSp>
        <p:nvCxnSpPr>
          <p:cNvPr id="107" name="Straight Connector 106">
            <a:extLst>
              <a:ext uri="{FF2B5EF4-FFF2-40B4-BE49-F238E27FC236}">
                <a16:creationId xmlns:a16="http://schemas.microsoft.com/office/drawing/2014/main" id="{AB6DCBED-2E2A-464A-9DA9-BA0DB9899BF9}"/>
              </a:ext>
            </a:extLst>
          </p:cNvPr>
          <p:cNvCxnSpPr>
            <a:cxnSpLocks/>
          </p:cNvCxnSpPr>
          <p:nvPr/>
        </p:nvCxnSpPr>
        <p:spPr>
          <a:xfrm>
            <a:off x="8721714" y="1437023"/>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8" name="Group 107">
            <a:extLst>
              <a:ext uri="{FF2B5EF4-FFF2-40B4-BE49-F238E27FC236}">
                <a16:creationId xmlns:a16="http://schemas.microsoft.com/office/drawing/2014/main" id="{40EAF015-DC53-4333-89DF-7FF0E7C55C92}"/>
              </a:ext>
            </a:extLst>
          </p:cNvPr>
          <p:cNvGrpSpPr/>
          <p:nvPr/>
        </p:nvGrpSpPr>
        <p:grpSpPr>
          <a:xfrm>
            <a:off x="5778355" y="4020417"/>
            <a:ext cx="1413801" cy="1559290"/>
            <a:chOff x="2412537" y="1344156"/>
            <a:chExt cx="1413801" cy="1559290"/>
          </a:xfrm>
        </p:grpSpPr>
        <p:sp>
          <p:nvSpPr>
            <p:cNvPr id="109" name="Rectangle 108">
              <a:extLst>
                <a:ext uri="{FF2B5EF4-FFF2-40B4-BE49-F238E27FC236}">
                  <a16:creationId xmlns:a16="http://schemas.microsoft.com/office/drawing/2014/main" id="{D8E7DF69-9D13-4A61-8FB2-C145D28BBBCE}"/>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0" name="Straight Connector 109">
              <a:extLst>
                <a:ext uri="{FF2B5EF4-FFF2-40B4-BE49-F238E27FC236}">
                  <a16:creationId xmlns:a16="http://schemas.microsoft.com/office/drawing/2014/main" id="{B6C173F6-5D24-484B-B187-AC7A5B276DA0}"/>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1" name="Picture 110">
              <a:extLst>
                <a:ext uri="{FF2B5EF4-FFF2-40B4-BE49-F238E27FC236}">
                  <a16:creationId xmlns:a16="http://schemas.microsoft.com/office/drawing/2014/main" id="{7AA73B4E-5E24-4CB3-A88D-B273F3E0FBE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112" name="Straight Connector 111">
              <a:extLst>
                <a:ext uri="{FF2B5EF4-FFF2-40B4-BE49-F238E27FC236}">
                  <a16:creationId xmlns:a16="http://schemas.microsoft.com/office/drawing/2014/main" id="{026BBDB8-72C1-4DE7-BAE7-8A6ABD54604E}"/>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13" name="Straight Connector 112">
            <a:extLst>
              <a:ext uri="{FF2B5EF4-FFF2-40B4-BE49-F238E27FC236}">
                <a16:creationId xmlns:a16="http://schemas.microsoft.com/office/drawing/2014/main" id="{06EBF9A9-B9C9-4BE5-92B6-264F21172773}"/>
              </a:ext>
            </a:extLst>
          </p:cNvPr>
          <p:cNvCxnSpPr>
            <a:cxnSpLocks/>
          </p:cNvCxnSpPr>
          <p:nvPr/>
        </p:nvCxnSpPr>
        <p:spPr>
          <a:xfrm flipH="1">
            <a:off x="5972360" y="4247715"/>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6331347-DDA3-4F12-9CAD-D3CC44C7125D}"/>
              </a:ext>
            </a:extLst>
          </p:cNvPr>
          <p:cNvCxnSpPr>
            <a:cxnSpLocks/>
          </p:cNvCxnSpPr>
          <p:nvPr/>
        </p:nvCxnSpPr>
        <p:spPr>
          <a:xfrm>
            <a:off x="6923813" y="4885948"/>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5" name="Picture 114">
            <a:extLst>
              <a:ext uri="{FF2B5EF4-FFF2-40B4-BE49-F238E27FC236}">
                <a16:creationId xmlns:a16="http://schemas.microsoft.com/office/drawing/2014/main" id="{5B35BEAC-C446-4393-BE62-938E4E3E4EAB}"/>
              </a:ext>
            </a:extLst>
          </p:cNvPr>
          <p:cNvPicPr>
            <a:picLocks noChangeAspect="1"/>
          </p:cNvPicPr>
          <p:nvPr/>
        </p:nvPicPr>
        <p:blipFill rotWithShape="1">
          <a:blip r:embed="rId5"/>
          <a:srcRect l="80694" t="70001" r="18127" b="23959"/>
          <a:stretch/>
        </p:blipFill>
        <p:spPr>
          <a:xfrm rot="16200000">
            <a:off x="6938053" y="4628291"/>
            <a:ext cx="101060" cy="414253"/>
          </a:xfrm>
          <a:prstGeom prst="rect">
            <a:avLst/>
          </a:prstGeom>
        </p:spPr>
      </p:pic>
      <p:cxnSp>
        <p:nvCxnSpPr>
          <p:cNvPr id="116" name="Straight Connector 115">
            <a:extLst>
              <a:ext uri="{FF2B5EF4-FFF2-40B4-BE49-F238E27FC236}">
                <a16:creationId xmlns:a16="http://schemas.microsoft.com/office/drawing/2014/main" id="{BFB554BA-A9B1-4757-86A3-CFB624C2D606}"/>
              </a:ext>
            </a:extLst>
          </p:cNvPr>
          <p:cNvCxnSpPr>
            <a:cxnSpLocks/>
          </p:cNvCxnSpPr>
          <p:nvPr/>
        </p:nvCxnSpPr>
        <p:spPr>
          <a:xfrm>
            <a:off x="6923813" y="4247715"/>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7" name="Picture 116">
            <a:extLst>
              <a:ext uri="{FF2B5EF4-FFF2-40B4-BE49-F238E27FC236}">
                <a16:creationId xmlns:a16="http://schemas.microsoft.com/office/drawing/2014/main" id="{EFB9B1A9-1159-47EB-9025-F6BA1ED5533D}"/>
              </a:ext>
            </a:extLst>
          </p:cNvPr>
          <p:cNvPicPr>
            <a:picLocks noChangeAspect="1"/>
          </p:cNvPicPr>
          <p:nvPr/>
        </p:nvPicPr>
        <p:blipFill rotWithShape="1">
          <a:blip r:embed="rId5"/>
          <a:srcRect l="80694" t="70001" r="18127" b="23959"/>
          <a:stretch/>
        </p:blipFill>
        <p:spPr>
          <a:xfrm>
            <a:off x="6120567" y="4129730"/>
            <a:ext cx="101060" cy="414253"/>
          </a:xfrm>
          <a:prstGeom prst="rect">
            <a:avLst/>
          </a:prstGeom>
        </p:spPr>
      </p:pic>
      <p:cxnSp>
        <p:nvCxnSpPr>
          <p:cNvPr id="118" name="Straight Connector 117">
            <a:extLst>
              <a:ext uri="{FF2B5EF4-FFF2-40B4-BE49-F238E27FC236}">
                <a16:creationId xmlns:a16="http://schemas.microsoft.com/office/drawing/2014/main" id="{EB2C80C5-F025-4FDC-8352-84C9049DF267}"/>
              </a:ext>
            </a:extLst>
          </p:cNvPr>
          <p:cNvCxnSpPr>
            <a:cxnSpLocks/>
          </p:cNvCxnSpPr>
          <p:nvPr/>
        </p:nvCxnSpPr>
        <p:spPr>
          <a:xfrm>
            <a:off x="5972360" y="4258441"/>
            <a:ext cx="3505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0" name="Group 119">
            <a:extLst>
              <a:ext uri="{FF2B5EF4-FFF2-40B4-BE49-F238E27FC236}">
                <a16:creationId xmlns:a16="http://schemas.microsoft.com/office/drawing/2014/main" id="{F3359BBE-B90D-4606-B761-D9FD169D51D2}"/>
              </a:ext>
            </a:extLst>
          </p:cNvPr>
          <p:cNvGrpSpPr/>
          <p:nvPr/>
        </p:nvGrpSpPr>
        <p:grpSpPr>
          <a:xfrm>
            <a:off x="7576256" y="4013379"/>
            <a:ext cx="1413801" cy="1559290"/>
            <a:chOff x="2412537" y="1344156"/>
            <a:chExt cx="1413801" cy="1559290"/>
          </a:xfrm>
        </p:grpSpPr>
        <p:sp>
          <p:nvSpPr>
            <p:cNvPr id="121" name="Rectangle 120">
              <a:extLst>
                <a:ext uri="{FF2B5EF4-FFF2-40B4-BE49-F238E27FC236}">
                  <a16:creationId xmlns:a16="http://schemas.microsoft.com/office/drawing/2014/main" id="{79F038C1-09B1-484A-84CC-0AB1F17AAA14}"/>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2" name="Straight Connector 121">
              <a:extLst>
                <a:ext uri="{FF2B5EF4-FFF2-40B4-BE49-F238E27FC236}">
                  <a16:creationId xmlns:a16="http://schemas.microsoft.com/office/drawing/2014/main" id="{6C4073AB-9FEC-430A-A8DC-FACE7A7ACAD3}"/>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3" name="Picture 122">
              <a:extLst>
                <a:ext uri="{FF2B5EF4-FFF2-40B4-BE49-F238E27FC236}">
                  <a16:creationId xmlns:a16="http://schemas.microsoft.com/office/drawing/2014/main" id="{A45CE7BC-2182-4FFA-98BF-134BF11F1BDF}"/>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124" name="Straight Connector 123">
              <a:extLst>
                <a:ext uri="{FF2B5EF4-FFF2-40B4-BE49-F238E27FC236}">
                  <a16:creationId xmlns:a16="http://schemas.microsoft.com/office/drawing/2014/main" id="{8EADE35D-BE5D-426A-9A1C-C2E9AAC0C144}"/>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5" name="Straight Connector 124">
            <a:extLst>
              <a:ext uri="{FF2B5EF4-FFF2-40B4-BE49-F238E27FC236}">
                <a16:creationId xmlns:a16="http://schemas.microsoft.com/office/drawing/2014/main" id="{8606A716-CEC0-4925-96BA-FC8587CD0583}"/>
              </a:ext>
            </a:extLst>
          </p:cNvPr>
          <p:cNvCxnSpPr>
            <a:cxnSpLocks/>
          </p:cNvCxnSpPr>
          <p:nvPr/>
        </p:nvCxnSpPr>
        <p:spPr>
          <a:xfrm flipH="1">
            <a:off x="7770261" y="4240677"/>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C67F6C25-F9F0-44BD-97CD-94E9E137DE8B}"/>
              </a:ext>
            </a:extLst>
          </p:cNvPr>
          <p:cNvCxnSpPr>
            <a:cxnSpLocks/>
          </p:cNvCxnSpPr>
          <p:nvPr/>
        </p:nvCxnSpPr>
        <p:spPr>
          <a:xfrm>
            <a:off x="8721714" y="4878910"/>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7" name="Picture 126">
            <a:extLst>
              <a:ext uri="{FF2B5EF4-FFF2-40B4-BE49-F238E27FC236}">
                <a16:creationId xmlns:a16="http://schemas.microsoft.com/office/drawing/2014/main" id="{2706715E-F8FB-4575-A1AD-B93ED3AE2573}"/>
              </a:ext>
            </a:extLst>
          </p:cNvPr>
          <p:cNvPicPr>
            <a:picLocks noChangeAspect="1"/>
          </p:cNvPicPr>
          <p:nvPr/>
        </p:nvPicPr>
        <p:blipFill rotWithShape="1">
          <a:blip r:embed="rId5"/>
          <a:srcRect l="80694" t="70001" r="18127" b="23959"/>
          <a:stretch/>
        </p:blipFill>
        <p:spPr>
          <a:xfrm rot="16200000">
            <a:off x="8735954" y="4621253"/>
            <a:ext cx="101060" cy="414253"/>
          </a:xfrm>
          <a:prstGeom prst="rect">
            <a:avLst/>
          </a:prstGeom>
        </p:spPr>
      </p:pic>
      <p:cxnSp>
        <p:nvCxnSpPr>
          <p:cNvPr id="128" name="Straight Connector 127">
            <a:extLst>
              <a:ext uri="{FF2B5EF4-FFF2-40B4-BE49-F238E27FC236}">
                <a16:creationId xmlns:a16="http://schemas.microsoft.com/office/drawing/2014/main" id="{65295F12-1E05-4F41-9AB7-D89CC2B6428E}"/>
              </a:ext>
            </a:extLst>
          </p:cNvPr>
          <p:cNvCxnSpPr>
            <a:cxnSpLocks/>
          </p:cNvCxnSpPr>
          <p:nvPr/>
        </p:nvCxnSpPr>
        <p:spPr>
          <a:xfrm>
            <a:off x="8721714" y="4240677"/>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27A1E782-1EC4-4FC3-B83E-F55B3C147154}"/>
              </a:ext>
            </a:extLst>
          </p:cNvPr>
          <p:cNvCxnSpPr>
            <a:cxnSpLocks/>
          </p:cNvCxnSpPr>
          <p:nvPr/>
        </p:nvCxnSpPr>
        <p:spPr>
          <a:xfrm>
            <a:off x="7770261" y="4251403"/>
            <a:ext cx="3505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31" name="Picture 130">
            <a:extLst>
              <a:ext uri="{FF2B5EF4-FFF2-40B4-BE49-F238E27FC236}">
                <a16:creationId xmlns:a16="http://schemas.microsoft.com/office/drawing/2014/main" id="{5270CDD7-B5D8-4AE4-8D42-C71E78A4E5FC}"/>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7849272" y="4946217"/>
            <a:ext cx="467222" cy="292560"/>
          </a:xfrm>
          <a:prstGeom prst="rect">
            <a:avLst/>
          </a:prstGeom>
        </p:spPr>
      </p:pic>
      <p:sp>
        <p:nvSpPr>
          <p:cNvPr id="144" name="Subtitle 2">
            <a:extLst>
              <a:ext uri="{FF2B5EF4-FFF2-40B4-BE49-F238E27FC236}">
                <a16:creationId xmlns:a16="http://schemas.microsoft.com/office/drawing/2014/main" id="{77E54D3D-E3B0-4528-B93D-B1AC39564FFB}"/>
              </a:ext>
            </a:extLst>
          </p:cNvPr>
          <p:cNvSpPr txBox="1">
            <a:spLocks/>
          </p:cNvSpPr>
          <p:nvPr/>
        </p:nvSpPr>
        <p:spPr>
          <a:xfrm>
            <a:off x="0" y="111953"/>
            <a:ext cx="802250" cy="47148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u="sng" dirty="0">
                <a:latin typeface="Comic Sans MS" panose="030F0702030302020204" pitchFamily="66" charset="0"/>
              </a:rPr>
              <a:t>Spicy</a:t>
            </a:r>
          </a:p>
        </p:txBody>
      </p:sp>
      <p:sp>
        <p:nvSpPr>
          <p:cNvPr id="145" name="Subtitle 2">
            <a:extLst>
              <a:ext uri="{FF2B5EF4-FFF2-40B4-BE49-F238E27FC236}">
                <a16:creationId xmlns:a16="http://schemas.microsoft.com/office/drawing/2014/main" id="{DE5A0351-D1EF-471A-8846-4799D32EC94B}"/>
              </a:ext>
            </a:extLst>
          </p:cNvPr>
          <p:cNvSpPr txBox="1">
            <a:spLocks/>
          </p:cNvSpPr>
          <p:nvPr/>
        </p:nvSpPr>
        <p:spPr>
          <a:xfrm>
            <a:off x="2690745" y="583203"/>
            <a:ext cx="5653456" cy="45615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200" dirty="0">
                <a:latin typeface="Comic Sans MS" panose="030F0702030302020204" pitchFamily="66" charset="0"/>
              </a:rPr>
              <a:t>Decide if the circuits below are complete and explain why they are or are not complete.</a:t>
            </a:r>
          </a:p>
        </p:txBody>
      </p:sp>
      <p:grpSp>
        <p:nvGrpSpPr>
          <p:cNvPr id="21" name="Group 20">
            <a:extLst>
              <a:ext uri="{FF2B5EF4-FFF2-40B4-BE49-F238E27FC236}">
                <a16:creationId xmlns:a16="http://schemas.microsoft.com/office/drawing/2014/main" id="{6A13C77A-8071-4F09-BA60-D59CC76647FE}"/>
              </a:ext>
            </a:extLst>
          </p:cNvPr>
          <p:cNvGrpSpPr/>
          <p:nvPr/>
        </p:nvGrpSpPr>
        <p:grpSpPr>
          <a:xfrm>
            <a:off x="2279417" y="2834430"/>
            <a:ext cx="1419725" cy="3892397"/>
            <a:chOff x="2279417" y="2834430"/>
            <a:chExt cx="1419725" cy="3892397"/>
          </a:xfrm>
        </p:grpSpPr>
        <p:sp>
          <p:nvSpPr>
            <p:cNvPr id="95" name="Subtitle 2">
              <a:extLst>
                <a:ext uri="{FF2B5EF4-FFF2-40B4-BE49-F238E27FC236}">
                  <a16:creationId xmlns:a16="http://schemas.microsoft.com/office/drawing/2014/main" id="{4A78926A-27DC-418E-8E8A-60D41ECEFAFA}"/>
                </a:ext>
              </a:extLst>
            </p:cNvPr>
            <p:cNvSpPr txBox="1">
              <a:spLocks/>
            </p:cNvSpPr>
            <p:nvPr/>
          </p:nvSpPr>
          <p:spPr>
            <a:xfrm>
              <a:off x="2286000" y="2834430"/>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9" name="Straight Connector 8">
              <a:extLst>
                <a:ext uri="{FF2B5EF4-FFF2-40B4-BE49-F238E27FC236}">
                  <a16:creationId xmlns:a16="http://schemas.microsoft.com/office/drawing/2014/main" id="{24968372-2989-4BB9-A526-EF7AB2C4F94A}"/>
                </a:ext>
              </a:extLst>
            </p:cNvPr>
            <p:cNvCxnSpPr/>
            <p:nvPr/>
          </p:nvCxnSpPr>
          <p:spPr>
            <a:xfrm>
              <a:off x="2291921" y="3125118"/>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D80AA96F-3AEB-4823-AEAC-EBCAD0A56FB2}"/>
                </a:ext>
              </a:extLst>
            </p:cNvPr>
            <p:cNvCxnSpPr/>
            <p:nvPr/>
          </p:nvCxnSpPr>
          <p:spPr>
            <a:xfrm>
              <a:off x="2291920" y="3393729"/>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E20BB61E-9087-4599-A3C5-17C6561A0473}"/>
                </a:ext>
              </a:extLst>
            </p:cNvPr>
            <p:cNvCxnSpPr/>
            <p:nvPr/>
          </p:nvCxnSpPr>
          <p:spPr>
            <a:xfrm>
              <a:off x="2282709" y="3658923"/>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9" name="Subtitle 2">
              <a:extLst>
                <a:ext uri="{FF2B5EF4-FFF2-40B4-BE49-F238E27FC236}">
                  <a16:creationId xmlns:a16="http://schemas.microsoft.com/office/drawing/2014/main" id="{8A265F9F-A0A0-4F76-A1D6-0A422A8A1BFE}"/>
                </a:ext>
              </a:extLst>
            </p:cNvPr>
            <p:cNvSpPr txBox="1">
              <a:spLocks/>
            </p:cNvSpPr>
            <p:nvPr/>
          </p:nvSpPr>
          <p:spPr>
            <a:xfrm>
              <a:off x="2282708" y="5646328"/>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32" name="Straight Connector 131">
              <a:extLst>
                <a:ext uri="{FF2B5EF4-FFF2-40B4-BE49-F238E27FC236}">
                  <a16:creationId xmlns:a16="http://schemas.microsoft.com/office/drawing/2014/main" id="{C4B9340E-4605-401D-A848-E9DC4935FC61}"/>
                </a:ext>
              </a:extLst>
            </p:cNvPr>
            <p:cNvCxnSpPr>
              <a:cxnSpLocks/>
            </p:cNvCxnSpPr>
            <p:nvPr/>
          </p:nvCxnSpPr>
          <p:spPr>
            <a:xfrm>
              <a:off x="2288629" y="5937016"/>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6AAA5D76-D44A-4DD1-A9C0-23C3115CF2A6}"/>
                </a:ext>
              </a:extLst>
            </p:cNvPr>
            <p:cNvCxnSpPr>
              <a:cxnSpLocks/>
            </p:cNvCxnSpPr>
            <p:nvPr/>
          </p:nvCxnSpPr>
          <p:spPr>
            <a:xfrm>
              <a:off x="2288628" y="6205627"/>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CEE489D1-84DF-4515-9ED9-98DCCA8C9175}"/>
                </a:ext>
              </a:extLst>
            </p:cNvPr>
            <p:cNvCxnSpPr>
              <a:cxnSpLocks/>
            </p:cNvCxnSpPr>
            <p:nvPr/>
          </p:nvCxnSpPr>
          <p:spPr>
            <a:xfrm>
              <a:off x="2279417" y="6470821"/>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5" name="Group 134">
            <a:extLst>
              <a:ext uri="{FF2B5EF4-FFF2-40B4-BE49-F238E27FC236}">
                <a16:creationId xmlns:a16="http://schemas.microsoft.com/office/drawing/2014/main" id="{670825B4-0AEF-4302-86AE-0D743AD08C97}"/>
              </a:ext>
            </a:extLst>
          </p:cNvPr>
          <p:cNvGrpSpPr/>
          <p:nvPr/>
        </p:nvGrpSpPr>
        <p:grpSpPr>
          <a:xfrm>
            <a:off x="4024940" y="2831650"/>
            <a:ext cx="1419725" cy="3892397"/>
            <a:chOff x="2279417" y="2834430"/>
            <a:chExt cx="1419725" cy="3892397"/>
          </a:xfrm>
        </p:grpSpPr>
        <p:sp>
          <p:nvSpPr>
            <p:cNvPr id="146" name="Subtitle 2">
              <a:extLst>
                <a:ext uri="{FF2B5EF4-FFF2-40B4-BE49-F238E27FC236}">
                  <a16:creationId xmlns:a16="http://schemas.microsoft.com/office/drawing/2014/main" id="{B2352FF1-ADAE-44C3-B684-F4402E829287}"/>
                </a:ext>
              </a:extLst>
            </p:cNvPr>
            <p:cNvSpPr txBox="1">
              <a:spLocks/>
            </p:cNvSpPr>
            <p:nvPr/>
          </p:nvSpPr>
          <p:spPr>
            <a:xfrm>
              <a:off x="2286000" y="2834430"/>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47" name="Straight Connector 146">
              <a:extLst>
                <a:ext uri="{FF2B5EF4-FFF2-40B4-BE49-F238E27FC236}">
                  <a16:creationId xmlns:a16="http://schemas.microsoft.com/office/drawing/2014/main" id="{25D98BDC-E2C5-43C3-A9D6-FA41EAFD5E3E}"/>
                </a:ext>
              </a:extLst>
            </p:cNvPr>
            <p:cNvCxnSpPr/>
            <p:nvPr/>
          </p:nvCxnSpPr>
          <p:spPr>
            <a:xfrm>
              <a:off x="2291921" y="3125118"/>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60C4C8BA-6428-4654-9617-1AE59D62512E}"/>
                </a:ext>
              </a:extLst>
            </p:cNvPr>
            <p:cNvCxnSpPr/>
            <p:nvPr/>
          </p:nvCxnSpPr>
          <p:spPr>
            <a:xfrm>
              <a:off x="2291920" y="3393729"/>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C75ACBFD-F3A3-499E-B118-62B76626A460}"/>
                </a:ext>
              </a:extLst>
            </p:cNvPr>
            <p:cNvCxnSpPr/>
            <p:nvPr/>
          </p:nvCxnSpPr>
          <p:spPr>
            <a:xfrm>
              <a:off x="2282709" y="3658923"/>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0" name="Subtitle 2">
              <a:extLst>
                <a:ext uri="{FF2B5EF4-FFF2-40B4-BE49-F238E27FC236}">
                  <a16:creationId xmlns:a16="http://schemas.microsoft.com/office/drawing/2014/main" id="{D265D253-C90B-41CE-AC06-6AEE802E7D50}"/>
                </a:ext>
              </a:extLst>
            </p:cNvPr>
            <p:cNvSpPr txBox="1">
              <a:spLocks/>
            </p:cNvSpPr>
            <p:nvPr/>
          </p:nvSpPr>
          <p:spPr>
            <a:xfrm>
              <a:off x="2282708" y="5646328"/>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51" name="Straight Connector 150">
              <a:extLst>
                <a:ext uri="{FF2B5EF4-FFF2-40B4-BE49-F238E27FC236}">
                  <a16:creationId xmlns:a16="http://schemas.microsoft.com/office/drawing/2014/main" id="{8352D054-626C-47B3-8B5E-1101758264C1}"/>
                </a:ext>
              </a:extLst>
            </p:cNvPr>
            <p:cNvCxnSpPr>
              <a:cxnSpLocks/>
            </p:cNvCxnSpPr>
            <p:nvPr/>
          </p:nvCxnSpPr>
          <p:spPr>
            <a:xfrm>
              <a:off x="2288629" y="5937016"/>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086AF03C-63BC-47E2-BA29-9E6DD517C419}"/>
                </a:ext>
              </a:extLst>
            </p:cNvPr>
            <p:cNvCxnSpPr>
              <a:cxnSpLocks/>
            </p:cNvCxnSpPr>
            <p:nvPr/>
          </p:nvCxnSpPr>
          <p:spPr>
            <a:xfrm>
              <a:off x="2288628" y="6205627"/>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0F2CFF13-CBA0-4857-BD42-14B6C0F764AF}"/>
                </a:ext>
              </a:extLst>
            </p:cNvPr>
            <p:cNvCxnSpPr>
              <a:cxnSpLocks/>
            </p:cNvCxnSpPr>
            <p:nvPr/>
          </p:nvCxnSpPr>
          <p:spPr>
            <a:xfrm>
              <a:off x="2279417" y="6470821"/>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4" name="Group 153">
            <a:extLst>
              <a:ext uri="{FF2B5EF4-FFF2-40B4-BE49-F238E27FC236}">
                <a16:creationId xmlns:a16="http://schemas.microsoft.com/office/drawing/2014/main" id="{9780C18B-8484-4A65-888E-EF2D22394513}"/>
              </a:ext>
            </a:extLst>
          </p:cNvPr>
          <p:cNvGrpSpPr/>
          <p:nvPr/>
        </p:nvGrpSpPr>
        <p:grpSpPr>
          <a:xfrm>
            <a:off x="5779297" y="2838688"/>
            <a:ext cx="1419725" cy="3892397"/>
            <a:chOff x="2279417" y="2834430"/>
            <a:chExt cx="1419725" cy="3892397"/>
          </a:xfrm>
        </p:grpSpPr>
        <p:sp>
          <p:nvSpPr>
            <p:cNvPr id="155" name="Subtitle 2">
              <a:extLst>
                <a:ext uri="{FF2B5EF4-FFF2-40B4-BE49-F238E27FC236}">
                  <a16:creationId xmlns:a16="http://schemas.microsoft.com/office/drawing/2014/main" id="{DC9610CF-7301-4C6A-BE52-1CB597C7C8D5}"/>
                </a:ext>
              </a:extLst>
            </p:cNvPr>
            <p:cNvSpPr txBox="1">
              <a:spLocks/>
            </p:cNvSpPr>
            <p:nvPr/>
          </p:nvSpPr>
          <p:spPr>
            <a:xfrm>
              <a:off x="2286000" y="2834430"/>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56" name="Straight Connector 155">
              <a:extLst>
                <a:ext uri="{FF2B5EF4-FFF2-40B4-BE49-F238E27FC236}">
                  <a16:creationId xmlns:a16="http://schemas.microsoft.com/office/drawing/2014/main" id="{C4CE9CB8-740C-4E3F-BD42-C5B43A21BB57}"/>
                </a:ext>
              </a:extLst>
            </p:cNvPr>
            <p:cNvCxnSpPr/>
            <p:nvPr/>
          </p:nvCxnSpPr>
          <p:spPr>
            <a:xfrm>
              <a:off x="2291921" y="3125118"/>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879C733F-771C-4D7A-878E-88E48FE25157}"/>
                </a:ext>
              </a:extLst>
            </p:cNvPr>
            <p:cNvCxnSpPr/>
            <p:nvPr/>
          </p:nvCxnSpPr>
          <p:spPr>
            <a:xfrm>
              <a:off x="2291920" y="3393729"/>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3E240DB6-E883-4726-A1E1-71987BBE80C2}"/>
                </a:ext>
              </a:extLst>
            </p:cNvPr>
            <p:cNvCxnSpPr/>
            <p:nvPr/>
          </p:nvCxnSpPr>
          <p:spPr>
            <a:xfrm>
              <a:off x="2282709" y="3658923"/>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9" name="Subtitle 2">
              <a:extLst>
                <a:ext uri="{FF2B5EF4-FFF2-40B4-BE49-F238E27FC236}">
                  <a16:creationId xmlns:a16="http://schemas.microsoft.com/office/drawing/2014/main" id="{EC637BC8-6002-405F-AE87-5C26909208FB}"/>
                </a:ext>
              </a:extLst>
            </p:cNvPr>
            <p:cNvSpPr txBox="1">
              <a:spLocks/>
            </p:cNvSpPr>
            <p:nvPr/>
          </p:nvSpPr>
          <p:spPr>
            <a:xfrm>
              <a:off x="2282708" y="5646328"/>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60" name="Straight Connector 159">
              <a:extLst>
                <a:ext uri="{FF2B5EF4-FFF2-40B4-BE49-F238E27FC236}">
                  <a16:creationId xmlns:a16="http://schemas.microsoft.com/office/drawing/2014/main" id="{20345215-2448-4B43-9C71-08E84094FF38}"/>
                </a:ext>
              </a:extLst>
            </p:cNvPr>
            <p:cNvCxnSpPr>
              <a:cxnSpLocks/>
            </p:cNvCxnSpPr>
            <p:nvPr/>
          </p:nvCxnSpPr>
          <p:spPr>
            <a:xfrm>
              <a:off x="2288629" y="5937016"/>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85581182-2464-4862-8E6A-16688CBCE58E}"/>
                </a:ext>
              </a:extLst>
            </p:cNvPr>
            <p:cNvCxnSpPr>
              <a:cxnSpLocks/>
            </p:cNvCxnSpPr>
            <p:nvPr/>
          </p:nvCxnSpPr>
          <p:spPr>
            <a:xfrm>
              <a:off x="2288628" y="6205627"/>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B5935325-E0BF-42EE-9B72-2AF0CA3DEC34}"/>
                </a:ext>
              </a:extLst>
            </p:cNvPr>
            <p:cNvCxnSpPr>
              <a:cxnSpLocks/>
            </p:cNvCxnSpPr>
            <p:nvPr/>
          </p:nvCxnSpPr>
          <p:spPr>
            <a:xfrm>
              <a:off x="2279417" y="6470821"/>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3" name="Group 162">
            <a:extLst>
              <a:ext uri="{FF2B5EF4-FFF2-40B4-BE49-F238E27FC236}">
                <a16:creationId xmlns:a16="http://schemas.microsoft.com/office/drawing/2014/main" id="{F7BB3CFB-1CF0-4B52-B88D-2321ADC344A8}"/>
              </a:ext>
            </a:extLst>
          </p:cNvPr>
          <p:cNvGrpSpPr/>
          <p:nvPr/>
        </p:nvGrpSpPr>
        <p:grpSpPr>
          <a:xfrm>
            <a:off x="7576256" y="2831650"/>
            <a:ext cx="1419725" cy="3892397"/>
            <a:chOff x="2279417" y="2834430"/>
            <a:chExt cx="1419725" cy="3892397"/>
          </a:xfrm>
        </p:grpSpPr>
        <p:sp>
          <p:nvSpPr>
            <p:cNvPr id="164" name="Subtitle 2">
              <a:extLst>
                <a:ext uri="{FF2B5EF4-FFF2-40B4-BE49-F238E27FC236}">
                  <a16:creationId xmlns:a16="http://schemas.microsoft.com/office/drawing/2014/main" id="{5BB6FDC9-1495-443B-8E8C-C989AB6BE9C1}"/>
                </a:ext>
              </a:extLst>
            </p:cNvPr>
            <p:cNvSpPr txBox="1">
              <a:spLocks/>
            </p:cNvSpPr>
            <p:nvPr/>
          </p:nvSpPr>
          <p:spPr>
            <a:xfrm>
              <a:off x="2286000" y="2834430"/>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65" name="Straight Connector 164">
              <a:extLst>
                <a:ext uri="{FF2B5EF4-FFF2-40B4-BE49-F238E27FC236}">
                  <a16:creationId xmlns:a16="http://schemas.microsoft.com/office/drawing/2014/main" id="{13032B30-91A8-44A2-B99E-95DD14F97ABF}"/>
                </a:ext>
              </a:extLst>
            </p:cNvPr>
            <p:cNvCxnSpPr/>
            <p:nvPr/>
          </p:nvCxnSpPr>
          <p:spPr>
            <a:xfrm>
              <a:off x="2291921" y="3125118"/>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90809B87-E22E-4A38-8878-6512170A0E17}"/>
                </a:ext>
              </a:extLst>
            </p:cNvPr>
            <p:cNvCxnSpPr/>
            <p:nvPr/>
          </p:nvCxnSpPr>
          <p:spPr>
            <a:xfrm>
              <a:off x="2291920" y="3393729"/>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BAE79A1C-198F-4CA0-8CA0-FD248C70C419}"/>
                </a:ext>
              </a:extLst>
            </p:cNvPr>
            <p:cNvCxnSpPr/>
            <p:nvPr/>
          </p:nvCxnSpPr>
          <p:spPr>
            <a:xfrm>
              <a:off x="2282709" y="3658923"/>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8" name="Subtitle 2">
              <a:extLst>
                <a:ext uri="{FF2B5EF4-FFF2-40B4-BE49-F238E27FC236}">
                  <a16:creationId xmlns:a16="http://schemas.microsoft.com/office/drawing/2014/main" id="{426D80F3-1B66-4A3E-B02E-F7D9B106ED9C}"/>
                </a:ext>
              </a:extLst>
            </p:cNvPr>
            <p:cNvSpPr txBox="1">
              <a:spLocks/>
            </p:cNvSpPr>
            <p:nvPr/>
          </p:nvSpPr>
          <p:spPr>
            <a:xfrm>
              <a:off x="2282708" y="5646328"/>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69" name="Straight Connector 168">
              <a:extLst>
                <a:ext uri="{FF2B5EF4-FFF2-40B4-BE49-F238E27FC236}">
                  <a16:creationId xmlns:a16="http://schemas.microsoft.com/office/drawing/2014/main" id="{33180F3B-3A26-4471-928B-B00785AEDD49}"/>
                </a:ext>
              </a:extLst>
            </p:cNvPr>
            <p:cNvCxnSpPr>
              <a:cxnSpLocks/>
            </p:cNvCxnSpPr>
            <p:nvPr/>
          </p:nvCxnSpPr>
          <p:spPr>
            <a:xfrm>
              <a:off x="2288629" y="5937016"/>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FE001054-6650-48A0-A166-C92E1CC9B4FF}"/>
                </a:ext>
              </a:extLst>
            </p:cNvPr>
            <p:cNvCxnSpPr>
              <a:cxnSpLocks/>
            </p:cNvCxnSpPr>
            <p:nvPr/>
          </p:nvCxnSpPr>
          <p:spPr>
            <a:xfrm>
              <a:off x="2288628" y="6205627"/>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CDB2C85E-328A-4AB3-B100-165AC99EDCAC}"/>
                </a:ext>
              </a:extLst>
            </p:cNvPr>
            <p:cNvCxnSpPr>
              <a:cxnSpLocks/>
            </p:cNvCxnSpPr>
            <p:nvPr/>
          </p:nvCxnSpPr>
          <p:spPr>
            <a:xfrm>
              <a:off x="2279417" y="6470821"/>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31881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EBF3B-09EC-459F-A254-35A097360FCB}"/>
              </a:ext>
            </a:extLst>
          </p:cNvPr>
          <p:cNvSpPr>
            <a:spLocks noGrp="1"/>
          </p:cNvSpPr>
          <p:nvPr>
            <p:ph type="ctrTitle"/>
          </p:nvPr>
        </p:nvSpPr>
        <p:spPr>
          <a:xfrm>
            <a:off x="6896100" y="0"/>
            <a:ext cx="2181225" cy="471487"/>
          </a:xfrm>
        </p:spPr>
        <p:txBody>
          <a:bodyPr>
            <a:normAutofit/>
          </a:bodyPr>
          <a:lstStyle/>
          <a:p>
            <a:r>
              <a:rPr lang="en-GB" sz="2000" u="sng" dirty="0">
                <a:latin typeface="Comic Sans MS" panose="030F0702030302020204" pitchFamily="66" charset="0"/>
              </a:rPr>
              <a:t>Friday 19</a:t>
            </a:r>
            <a:r>
              <a:rPr lang="en-GB" sz="2000" u="sng" baseline="30000" dirty="0">
                <a:latin typeface="Comic Sans MS" panose="030F0702030302020204" pitchFamily="66" charset="0"/>
              </a:rPr>
              <a:t>th</a:t>
            </a:r>
            <a:r>
              <a:rPr lang="en-GB" sz="2000" u="sng" dirty="0">
                <a:latin typeface="Comic Sans MS" panose="030F0702030302020204" pitchFamily="66" charset="0"/>
              </a:rPr>
              <a:t> June</a:t>
            </a:r>
          </a:p>
        </p:txBody>
      </p:sp>
      <p:sp>
        <p:nvSpPr>
          <p:cNvPr id="3" name="Subtitle 2">
            <a:extLst>
              <a:ext uri="{FF2B5EF4-FFF2-40B4-BE49-F238E27FC236}">
                <a16:creationId xmlns:a16="http://schemas.microsoft.com/office/drawing/2014/main" id="{9C0FAA7E-22FF-451C-97C4-595FD8C5B3FA}"/>
              </a:ext>
            </a:extLst>
          </p:cNvPr>
          <p:cNvSpPr>
            <a:spLocks noGrp="1"/>
          </p:cNvSpPr>
          <p:nvPr>
            <p:ph type="subTitle" idx="1"/>
          </p:nvPr>
        </p:nvSpPr>
        <p:spPr>
          <a:xfrm>
            <a:off x="314325" y="123825"/>
            <a:ext cx="3638550" cy="471487"/>
          </a:xfrm>
        </p:spPr>
        <p:txBody>
          <a:bodyPr>
            <a:normAutofit/>
          </a:bodyPr>
          <a:lstStyle/>
          <a:p>
            <a:r>
              <a:rPr lang="en-GB" sz="1800" u="sng" dirty="0">
                <a:latin typeface="Comic Sans MS" panose="030F0702030302020204" pitchFamily="66" charset="0"/>
              </a:rPr>
              <a:t>Can you light a bulb?</a:t>
            </a:r>
          </a:p>
        </p:txBody>
      </p:sp>
      <p:sp>
        <p:nvSpPr>
          <p:cNvPr id="4" name="TextBox 3">
            <a:extLst>
              <a:ext uri="{FF2B5EF4-FFF2-40B4-BE49-F238E27FC236}">
                <a16:creationId xmlns:a16="http://schemas.microsoft.com/office/drawing/2014/main" id="{4474ED60-DA06-46B1-B8C7-F242E1AF9A62}"/>
              </a:ext>
            </a:extLst>
          </p:cNvPr>
          <p:cNvSpPr txBox="1"/>
          <p:nvPr/>
        </p:nvSpPr>
        <p:spPr>
          <a:xfrm>
            <a:off x="77322" y="5416629"/>
            <a:ext cx="1840319" cy="1231106"/>
          </a:xfrm>
          <a:prstGeom prst="rect">
            <a:avLst/>
          </a:prstGeom>
          <a:noFill/>
          <a:ln>
            <a:solidFill>
              <a:schemeClr val="tx1"/>
            </a:solidFill>
          </a:ln>
        </p:spPr>
        <p:txBody>
          <a:bodyPr wrap="square" rtlCol="0">
            <a:spAutoFit/>
          </a:bodyPr>
          <a:lstStyle/>
          <a:p>
            <a:r>
              <a:rPr lang="en-GB" sz="1400" u="sng" dirty="0">
                <a:latin typeface="Comic Sans MS" panose="030F0702030302020204" pitchFamily="66" charset="0"/>
              </a:rPr>
              <a:t>Key:</a:t>
            </a:r>
          </a:p>
          <a:p>
            <a:r>
              <a:rPr lang="en-GB" sz="1400" dirty="0">
                <a:latin typeface="Comic Sans MS" panose="030F0702030302020204" pitchFamily="66" charset="0"/>
              </a:rPr>
              <a:t>battery/cell</a:t>
            </a:r>
          </a:p>
          <a:p>
            <a:r>
              <a:rPr lang="en-GB" sz="1400" dirty="0">
                <a:latin typeface="Comic Sans MS" panose="030F0702030302020204" pitchFamily="66" charset="0"/>
              </a:rPr>
              <a:t>wire</a:t>
            </a:r>
          </a:p>
          <a:p>
            <a:r>
              <a:rPr lang="en-GB" sz="1400" dirty="0">
                <a:latin typeface="Comic Sans MS" panose="030F0702030302020204" pitchFamily="66" charset="0"/>
              </a:rPr>
              <a:t>bulb </a:t>
            </a:r>
          </a:p>
          <a:p>
            <a:endParaRPr lang="en-GB" u="sng" dirty="0"/>
          </a:p>
        </p:txBody>
      </p:sp>
      <p:pic>
        <p:nvPicPr>
          <p:cNvPr id="6" name="Picture 5">
            <a:extLst>
              <a:ext uri="{FF2B5EF4-FFF2-40B4-BE49-F238E27FC236}">
                <a16:creationId xmlns:a16="http://schemas.microsoft.com/office/drawing/2014/main" id="{F206097A-0918-4D78-BF22-E211691AAF5A}"/>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579320" y="6133042"/>
            <a:ext cx="467222" cy="292560"/>
          </a:xfrm>
          <a:prstGeom prst="rect">
            <a:avLst/>
          </a:prstGeom>
        </p:spPr>
      </p:pic>
      <p:pic>
        <p:nvPicPr>
          <p:cNvPr id="7" name="Picture 6">
            <a:extLst>
              <a:ext uri="{FF2B5EF4-FFF2-40B4-BE49-F238E27FC236}">
                <a16:creationId xmlns:a16="http://schemas.microsoft.com/office/drawing/2014/main" id="{C6EF856C-5853-4937-A304-8B400516E575}"/>
              </a:ext>
            </a:extLst>
          </p:cNvPr>
          <p:cNvPicPr>
            <a:picLocks noChangeAspect="1"/>
          </p:cNvPicPr>
          <p:nvPr/>
        </p:nvPicPr>
        <p:blipFill rotWithShape="1">
          <a:blip r:embed="rId4"/>
          <a:srcRect l="67445" t="62917" r="20666" b="36025"/>
          <a:stretch/>
        </p:blipFill>
        <p:spPr>
          <a:xfrm flipV="1">
            <a:off x="579320" y="5964981"/>
            <a:ext cx="577386" cy="75343"/>
          </a:xfrm>
          <a:prstGeom prst="rect">
            <a:avLst/>
          </a:prstGeom>
        </p:spPr>
      </p:pic>
      <p:pic>
        <p:nvPicPr>
          <p:cNvPr id="8" name="Picture 7">
            <a:extLst>
              <a:ext uri="{FF2B5EF4-FFF2-40B4-BE49-F238E27FC236}">
                <a16:creationId xmlns:a16="http://schemas.microsoft.com/office/drawing/2014/main" id="{9E8FD4E9-259A-4EF9-924A-817CAD1682BD}"/>
              </a:ext>
            </a:extLst>
          </p:cNvPr>
          <p:cNvPicPr>
            <a:picLocks noChangeAspect="1"/>
          </p:cNvPicPr>
          <p:nvPr/>
        </p:nvPicPr>
        <p:blipFill rotWithShape="1">
          <a:blip r:embed="rId5"/>
          <a:srcRect l="77111" t="70001" r="14778" b="24687"/>
          <a:stretch/>
        </p:blipFill>
        <p:spPr>
          <a:xfrm>
            <a:off x="1222316" y="5644131"/>
            <a:ext cx="695325" cy="364333"/>
          </a:xfrm>
          <a:prstGeom prst="rect">
            <a:avLst/>
          </a:prstGeom>
        </p:spPr>
      </p:pic>
      <p:pic>
        <p:nvPicPr>
          <p:cNvPr id="10" name="Picture 9">
            <a:extLst>
              <a:ext uri="{FF2B5EF4-FFF2-40B4-BE49-F238E27FC236}">
                <a16:creationId xmlns:a16="http://schemas.microsoft.com/office/drawing/2014/main" id="{9D5C4F51-776F-4970-8598-593CCE44757E}"/>
              </a:ext>
            </a:extLst>
          </p:cNvPr>
          <p:cNvPicPr>
            <a:picLocks noChangeAspect="1"/>
          </p:cNvPicPr>
          <p:nvPr/>
        </p:nvPicPr>
        <p:blipFill rotWithShape="1">
          <a:blip r:embed="rId6">
            <a:extLst>
              <a:ext uri="{28A0092B-C50C-407E-A947-70E740481C1C}">
                <a14:useLocalDpi xmlns:a14="http://schemas.microsoft.com/office/drawing/2010/main" val="0"/>
              </a:ext>
            </a:extLst>
          </a:blip>
          <a:srcRect l="2115" t="3676" r="51731" b="6063"/>
          <a:stretch/>
        </p:blipFill>
        <p:spPr>
          <a:xfrm>
            <a:off x="403257" y="1355122"/>
            <a:ext cx="1413801" cy="1600438"/>
          </a:xfrm>
          <a:prstGeom prst="rect">
            <a:avLst/>
          </a:prstGeom>
          <a:ln>
            <a:solidFill>
              <a:schemeClr val="tx1"/>
            </a:solidFill>
          </a:ln>
        </p:spPr>
      </p:pic>
      <p:sp>
        <p:nvSpPr>
          <p:cNvPr id="11" name="Subtitle 2">
            <a:extLst>
              <a:ext uri="{FF2B5EF4-FFF2-40B4-BE49-F238E27FC236}">
                <a16:creationId xmlns:a16="http://schemas.microsoft.com/office/drawing/2014/main" id="{99B95FB7-F3C9-45E6-BAA5-A664F438E3CB}"/>
              </a:ext>
            </a:extLst>
          </p:cNvPr>
          <p:cNvSpPr txBox="1">
            <a:spLocks/>
          </p:cNvSpPr>
          <p:nvPr/>
        </p:nvSpPr>
        <p:spPr>
          <a:xfrm>
            <a:off x="-7946" y="578750"/>
            <a:ext cx="2176366" cy="135346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200" dirty="0">
                <a:latin typeface="Comic Sans MS" panose="030F0702030302020204" pitchFamily="66" charset="0"/>
              </a:rPr>
              <a:t>1. Below is a simple circuit, can you draw it out using the symbols from the key instead of the pictures.</a:t>
            </a:r>
          </a:p>
        </p:txBody>
      </p:sp>
      <p:sp>
        <p:nvSpPr>
          <p:cNvPr id="12" name="Rectangle 11">
            <a:extLst>
              <a:ext uri="{FF2B5EF4-FFF2-40B4-BE49-F238E27FC236}">
                <a16:creationId xmlns:a16="http://schemas.microsoft.com/office/drawing/2014/main" id="{13584B6E-5729-43FA-890D-F16FC67DFEA8}"/>
              </a:ext>
            </a:extLst>
          </p:cNvPr>
          <p:cNvSpPr/>
          <p:nvPr/>
        </p:nvSpPr>
        <p:spPr>
          <a:xfrm>
            <a:off x="392689" y="2945035"/>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26">
            <a:extLst>
              <a:ext uri="{FF2B5EF4-FFF2-40B4-BE49-F238E27FC236}">
                <a16:creationId xmlns:a16="http://schemas.microsoft.com/office/drawing/2014/main" id="{0B7DB413-DC74-4C66-9A88-89E20F5D2F0C}"/>
              </a:ext>
            </a:extLst>
          </p:cNvPr>
          <p:cNvGrpSpPr/>
          <p:nvPr/>
        </p:nvGrpSpPr>
        <p:grpSpPr>
          <a:xfrm>
            <a:off x="2223524" y="1218940"/>
            <a:ext cx="1475814" cy="1559290"/>
            <a:chOff x="2350524" y="1344156"/>
            <a:chExt cx="1475814" cy="1559290"/>
          </a:xfrm>
        </p:grpSpPr>
        <p:sp>
          <p:nvSpPr>
            <p:cNvPr id="13" name="Rectangle 12">
              <a:extLst>
                <a:ext uri="{FF2B5EF4-FFF2-40B4-BE49-F238E27FC236}">
                  <a16:creationId xmlns:a16="http://schemas.microsoft.com/office/drawing/2014/main" id="{BD9CA470-EFDB-4C42-BE73-FDE7CC52070C}"/>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86317EC7-5BCB-492E-ADE9-B381AB53D35E}"/>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17" name="Straight Connector 16">
              <a:extLst>
                <a:ext uri="{FF2B5EF4-FFF2-40B4-BE49-F238E27FC236}">
                  <a16:creationId xmlns:a16="http://schemas.microsoft.com/office/drawing/2014/main" id="{E7BCE5CF-1424-4C3A-AFD5-12A40EC1F92F}"/>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1557E4E-C0C5-4376-B363-BF4461682CE0}"/>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6DBEC3E-5873-4971-8A8E-A8402F9B5288}"/>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2" name="Picture 21">
              <a:extLst>
                <a:ext uri="{FF2B5EF4-FFF2-40B4-BE49-F238E27FC236}">
                  <a16:creationId xmlns:a16="http://schemas.microsoft.com/office/drawing/2014/main" id="{0E1113F7-0A36-4B06-81E2-3DD756F9C100}"/>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23" name="Straight Connector 22">
              <a:extLst>
                <a:ext uri="{FF2B5EF4-FFF2-40B4-BE49-F238E27FC236}">
                  <a16:creationId xmlns:a16="http://schemas.microsoft.com/office/drawing/2014/main" id="{AD4C1241-EEA7-4998-AFB5-06B3D9AF04B7}"/>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C5E4696-C28F-4F45-B9DA-966CD10BF5A4}"/>
                </a:ext>
              </a:extLst>
            </p:cNvPr>
            <p:cNvCxnSpPr>
              <a:cxnSpLocks/>
            </p:cNvCxnSpPr>
            <p:nvPr/>
          </p:nvCxnSpPr>
          <p:spPr>
            <a:xfrm>
              <a:off x="3575182" y="1701253"/>
              <a:ext cx="0" cy="72560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FB7E1734-0B3E-449E-A913-01F9D2D17595}"/>
              </a:ext>
            </a:extLst>
          </p:cNvPr>
          <p:cNvGrpSpPr/>
          <p:nvPr/>
        </p:nvGrpSpPr>
        <p:grpSpPr>
          <a:xfrm>
            <a:off x="4022333" y="1208667"/>
            <a:ext cx="1413801" cy="1559290"/>
            <a:chOff x="2412537" y="1344156"/>
            <a:chExt cx="1413801" cy="1559290"/>
          </a:xfrm>
        </p:grpSpPr>
        <p:sp>
          <p:nvSpPr>
            <p:cNvPr id="29" name="Rectangle 28">
              <a:extLst>
                <a:ext uri="{FF2B5EF4-FFF2-40B4-BE49-F238E27FC236}">
                  <a16:creationId xmlns:a16="http://schemas.microsoft.com/office/drawing/2014/main" id="{948FDB93-A722-48C5-92C4-7A9B5BFE5C6A}"/>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FD798F44-AFF5-494E-827E-E434AAAF1362}"/>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31" name="Straight Connector 30">
              <a:extLst>
                <a:ext uri="{FF2B5EF4-FFF2-40B4-BE49-F238E27FC236}">
                  <a16:creationId xmlns:a16="http://schemas.microsoft.com/office/drawing/2014/main" id="{53A31320-1668-403B-98B2-C53A40B695B1}"/>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20ACE5-BAD3-4149-BB41-B4A56D61AF7B}"/>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ADB96FB-1F9E-4972-A689-BA9A8BE74588}"/>
                </a:ext>
              </a:extLst>
            </p:cNvPr>
            <p:cNvCxnSpPr>
              <a:cxnSpLocks/>
            </p:cNvCxnSpPr>
            <p:nvPr/>
          </p:nvCxnSpPr>
          <p:spPr>
            <a:xfrm flipV="1">
              <a:off x="2606543" y="1556695"/>
              <a:ext cx="0" cy="8701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34" name="Picture 33">
              <a:extLst>
                <a:ext uri="{FF2B5EF4-FFF2-40B4-BE49-F238E27FC236}">
                  <a16:creationId xmlns:a16="http://schemas.microsoft.com/office/drawing/2014/main" id="{FECEE305-5A9A-45CC-B79D-26374B16682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3090416" y="2280579"/>
              <a:ext cx="467222" cy="292560"/>
            </a:xfrm>
            <a:prstGeom prst="rect">
              <a:avLst/>
            </a:prstGeom>
          </p:spPr>
        </p:pic>
        <p:cxnSp>
          <p:nvCxnSpPr>
            <p:cNvPr id="35" name="Straight Connector 34">
              <a:extLst>
                <a:ext uri="{FF2B5EF4-FFF2-40B4-BE49-F238E27FC236}">
                  <a16:creationId xmlns:a16="http://schemas.microsoft.com/office/drawing/2014/main" id="{06C13CEC-3866-4D44-82E4-7B0C97291530}"/>
                </a:ext>
              </a:extLst>
            </p:cNvPr>
            <p:cNvCxnSpPr>
              <a:cxnSpLocks/>
            </p:cNvCxnSpPr>
            <p:nvPr/>
          </p:nvCxnSpPr>
          <p:spPr>
            <a:xfrm>
              <a:off x="2606543" y="2426859"/>
              <a:ext cx="58739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2149AD5-A8CF-4FA8-9BC2-63E076024CD7}"/>
                </a:ext>
              </a:extLst>
            </p:cNvPr>
            <p:cNvCxnSpPr>
              <a:cxnSpLocks/>
            </p:cNvCxnSpPr>
            <p:nvPr/>
          </p:nvCxnSpPr>
          <p:spPr>
            <a:xfrm flipH="1">
              <a:off x="3363978" y="1556695"/>
              <a:ext cx="193660" cy="73993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4" name="Group 43">
            <a:extLst>
              <a:ext uri="{FF2B5EF4-FFF2-40B4-BE49-F238E27FC236}">
                <a16:creationId xmlns:a16="http://schemas.microsoft.com/office/drawing/2014/main" id="{E2A71C10-E495-47FE-8614-C4A419275475}"/>
              </a:ext>
            </a:extLst>
          </p:cNvPr>
          <p:cNvGrpSpPr/>
          <p:nvPr/>
        </p:nvGrpSpPr>
        <p:grpSpPr>
          <a:xfrm>
            <a:off x="5747734" y="1218940"/>
            <a:ext cx="1445364" cy="1559290"/>
            <a:chOff x="2380974" y="1344156"/>
            <a:chExt cx="1445364" cy="1559290"/>
          </a:xfrm>
        </p:grpSpPr>
        <p:sp>
          <p:nvSpPr>
            <p:cNvPr id="45" name="Rectangle 44">
              <a:extLst>
                <a:ext uri="{FF2B5EF4-FFF2-40B4-BE49-F238E27FC236}">
                  <a16:creationId xmlns:a16="http://schemas.microsoft.com/office/drawing/2014/main" id="{17CCCD99-C984-43F2-98E3-A617DE4E15D6}"/>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7" name="Straight Connector 46">
              <a:extLst>
                <a:ext uri="{FF2B5EF4-FFF2-40B4-BE49-F238E27FC236}">
                  <a16:creationId xmlns:a16="http://schemas.microsoft.com/office/drawing/2014/main" id="{D018C83C-52A8-4986-90E3-E743B2D25326}"/>
                </a:ext>
              </a:extLst>
            </p:cNvPr>
            <p:cNvCxnSpPr>
              <a:cxnSpLocks/>
            </p:cNvCxnSpPr>
            <p:nvPr/>
          </p:nvCxnSpPr>
          <p:spPr>
            <a:xfrm>
              <a:off x="3028950" y="1573198"/>
              <a:ext cx="54623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09D5055B-421F-40D7-93DF-65AA67F105BF}"/>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5C656D55-1B01-4906-8CA4-9CA77690F1C5}"/>
                </a:ext>
              </a:extLst>
            </p:cNvPr>
            <p:cNvCxnSpPr>
              <a:cxnSpLocks/>
            </p:cNvCxnSpPr>
            <p:nvPr/>
          </p:nvCxnSpPr>
          <p:spPr>
            <a:xfrm flipV="1">
              <a:off x="2606543" y="1556695"/>
              <a:ext cx="0" cy="8701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50" name="Picture 49">
              <a:extLst>
                <a:ext uri="{FF2B5EF4-FFF2-40B4-BE49-F238E27FC236}">
                  <a16:creationId xmlns:a16="http://schemas.microsoft.com/office/drawing/2014/main" id="{363850BB-FCC8-4115-8141-8C9417D4B775}"/>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80974" y="1917776"/>
              <a:ext cx="467222" cy="292560"/>
            </a:xfrm>
            <a:prstGeom prst="rect">
              <a:avLst/>
            </a:prstGeom>
          </p:spPr>
        </p:pic>
        <p:cxnSp>
          <p:nvCxnSpPr>
            <p:cNvPr id="51" name="Straight Connector 50">
              <a:extLst>
                <a:ext uri="{FF2B5EF4-FFF2-40B4-BE49-F238E27FC236}">
                  <a16:creationId xmlns:a16="http://schemas.microsoft.com/office/drawing/2014/main" id="{D1EDD74A-8AFA-41E6-BB53-256A6E2E0F19}"/>
                </a:ext>
              </a:extLst>
            </p:cNvPr>
            <p:cNvCxnSpPr>
              <a:cxnSpLocks/>
            </p:cNvCxnSpPr>
            <p:nvPr/>
          </p:nvCxnSpPr>
          <p:spPr>
            <a:xfrm>
              <a:off x="2606543" y="2426859"/>
              <a:ext cx="968639" cy="1096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AD11C2EC-EB66-40EC-A961-654B45737AC5}"/>
                </a:ext>
              </a:extLst>
            </p:cNvPr>
            <p:cNvCxnSpPr>
              <a:cxnSpLocks/>
            </p:cNvCxnSpPr>
            <p:nvPr/>
          </p:nvCxnSpPr>
          <p:spPr>
            <a:xfrm flipH="1">
              <a:off x="3557638" y="1556695"/>
              <a:ext cx="1" cy="88113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0" name="Group 59">
            <a:extLst>
              <a:ext uri="{FF2B5EF4-FFF2-40B4-BE49-F238E27FC236}">
                <a16:creationId xmlns:a16="http://schemas.microsoft.com/office/drawing/2014/main" id="{C17B8241-EB9D-4FB8-A812-E4B41C6D3702}"/>
              </a:ext>
            </a:extLst>
          </p:cNvPr>
          <p:cNvGrpSpPr/>
          <p:nvPr/>
        </p:nvGrpSpPr>
        <p:grpSpPr>
          <a:xfrm>
            <a:off x="4022333" y="3984003"/>
            <a:ext cx="1413801" cy="1559290"/>
            <a:chOff x="2412537" y="1344156"/>
            <a:chExt cx="1413801" cy="1559290"/>
          </a:xfrm>
        </p:grpSpPr>
        <p:sp>
          <p:nvSpPr>
            <p:cNvPr id="61" name="Rectangle 60">
              <a:extLst>
                <a:ext uri="{FF2B5EF4-FFF2-40B4-BE49-F238E27FC236}">
                  <a16:creationId xmlns:a16="http://schemas.microsoft.com/office/drawing/2014/main" id="{F89A526A-D6BE-40CD-8729-E82DAE2188C1}"/>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3" name="Straight Connector 62">
              <a:extLst>
                <a:ext uri="{FF2B5EF4-FFF2-40B4-BE49-F238E27FC236}">
                  <a16:creationId xmlns:a16="http://schemas.microsoft.com/office/drawing/2014/main" id="{4555511F-276C-409E-A4BB-D01DC8AE2B25}"/>
                </a:ext>
              </a:extLst>
            </p:cNvPr>
            <p:cNvCxnSpPr>
              <a:cxnSpLocks/>
            </p:cNvCxnSpPr>
            <p:nvPr/>
          </p:nvCxnSpPr>
          <p:spPr>
            <a:xfrm>
              <a:off x="2606543" y="1573198"/>
              <a:ext cx="96863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3ED3E0F-08E6-4C60-AD26-5911EFE8BBAF}"/>
                </a:ext>
              </a:extLst>
            </p:cNvPr>
            <p:cNvCxnSpPr>
              <a:cxnSpLocks/>
            </p:cNvCxnSpPr>
            <p:nvPr/>
          </p:nvCxnSpPr>
          <p:spPr>
            <a:xfrm flipV="1">
              <a:off x="2606543" y="1556695"/>
              <a:ext cx="0" cy="8701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C2F1DC8-9108-407E-89C9-5F21C8A53C0F}"/>
                </a:ext>
              </a:extLst>
            </p:cNvPr>
            <p:cNvCxnSpPr>
              <a:cxnSpLocks/>
            </p:cNvCxnSpPr>
            <p:nvPr/>
          </p:nvCxnSpPr>
          <p:spPr>
            <a:xfrm>
              <a:off x="2606543" y="2426859"/>
              <a:ext cx="968639" cy="1096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386AFC2A-3DBB-4537-95DD-92D90CBFC674}"/>
                </a:ext>
              </a:extLst>
            </p:cNvPr>
            <p:cNvCxnSpPr>
              <a:cxnSpLocks/>
            </p:cNvCxnSpPr>
            <p:nvPr/>
          </p:nvCxnSpPr>
          <p:spPr>
            <a:xfrm>
              <a:off x="3557639" y="1556695"/>
              <a:ext cx="0" cy="88113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68" name="Picture 67">
            <a:extLst>
              <a:ext uri="{FF2B5EF4-FFF2-40B4-BE49-F238E27FC236}">
                <a16:creationId xmlns:a16="http://schemas.microsoft.com/office/drawing/2014/main" id="{7CC4CFFB-5670-4967-BE6F-E88DF1AAA841}"/>
              </a:ext>
            </a:extLst>
          </p:cNvPr>
          <p:cNvPicPr>
            <a:picLocks noChangeAspect="1"/>
          </p:cNvPicPr>
          <p:nvPr/>
        </p:nvPicPr>
        <p:blipFill rotWithShape="1">
          <a:blip r:embed="rId5"/>
          <a:srcRect l="80599" t="69729" r="18173" b="24687"/>
          <a:stretch/>
        </p:blipFill>
        <p:spPr>
          <a:xfrm>
            <a:off x="4568061" y="4850183"/>
            <a:ext cx="123825" cy="498531"/>
          </a:xfrm>
          <a:prstGeom prst="rect">
            <a:avLst/>
          </a:prstGeom>
        </p:spPr>
      </p:pic>
      <p:grpSp>
        <p:nvGrpSpPr>
          <p:cNvPr id="70" name="Group 69">
            <a:extLst>
              <a:ext uri="{FF2B5EF4-FFF2-40B4-BE49-F238E27FC236}">
                <a16:creationId xmlns:a16="http://schemas.microsoft.com/office/drawing/2014/main" id="{D5E65FC0-75C0-459B-9541-8CFAE01CC3CE}"/>
              </a:ext>
            </a:extLst>
          </p:cNvPr>
          <p:cNvGrpSpPr/>
          <p:nvPr/>
        </p:nvGrpSpPr>
        <p:grpSpPr>
          <a:xfrm>
            <a:off x="2285536" y="4020417"/>
            <a:ext cx="1413801" cy="1559290"/>
            <a:chOff x="2412537" y="1344156"/>
            <a:chExt cx="1413801" cy="1559290"/>
          </a:xfrm>
        </p:grpSpPr>
        <p:sp>
          <p:nvSpPr>
            <p:cNvPr id="71" name="Rectangle 70">
              <a:extLst>
                <a:ext uri="{FF2B5EF4-FFF2-40B4-BE49-F238E27FC236}">
                  <a16:creationId xmlns:a16="http://schemas.microsoft.com/office/drawing/2014/main" id="{BBD5BF56-A3FA-4204-A773-B72A279D9577}"/>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3" name="Straight Connector 72">
              <a:extLst>
                <a:ext uri="{FF2B5EF4-FFF2-40B4-BE49-F238E27FC236}">
                  <a16:creationId xmlns:a16="http://schemas.microsoft.com/office/drawing/2014/main" id="{84E800B4-4B76-4528-8F71-FC4B3CBB8BE1}"/>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4E4A14E2-4903-4229-B830-47D29F3DF6C8}"/>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76" name="Picture 75">
              <a:extLst>
                <a:ext uri="{FF2B5EF4-FFF2-40B4-BE49-F238E27FC236}">
                  <a16:creationId xmlns:a16="http://schemas.microsoft.com/office/drawing/2014/main" id="{BBE675C7-6816-40C3-A5A7-D9638582A749}"/>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77" name="Straight Connector 76">
              <a:extLst>
                <a:ext uri="{FF2B5EF4-FFF2-40B4-BE49-F238E27FC236}">
                  <a16:creationId xmlns:a16="http://schemas.microsoft.com/office/drawing/2014/main" id="{ED02A2CD-D152-4BD0-8113-7F1C531A0B3C}"/>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79" name="Straight Connector 78">
            <a:extLst>
              <a:ext uri="{FF2B5EF4-FFF2-40B4-BE49-F238E27FC236}">
                <a16:creationId xmlns:a16="http://schemas.microsoft.com/office/drawing/2014/main" id="{F5D9E4BC-4D65-4A28-B867-7EE2EF304799}"/>
              </a:ext>
            </a:extLst>
          </p:cNvPr>
          <p:cNvCxnSpPr>
            <a:cxnSpLocks/>
          </p:cNvCxnSpPr>
          <p:nvPr/>
        </p:nvCxnSpPr>
        <p:spPr>
          <a:xfrm flipH="1">
            <a:off x="2479541" y="4247715"/>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D9E46FAD-FDB7-4C8D-99CC-76B5AD4EF73B}"/>
              </a:ext>
            </a:extLst>
          </p:cNvPr>
          <p:cNvCxnSpPr>
            <a:cxnSpLocks/>
          </p:cNvCxnSpPr>
          <p:nvPr/>
        </p:nvCxnSpPr>
        <p:spPr>
          <a:xfrm>
            <a:off x="3430994" y="4885948"/>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92" name="Picture 91">
            <a:extLst>
              <a:ext uri="{FF2B5EF4-FFF2-40B4-BE49-F238E27FC236}">
                <a16:creationId xmlns:a16="http://schemas.microsoft.com/office/drawing/2014/main" id="{5AD850D1-0714-4465-B8E2-39266ABDD039}"/>
              </a:ext>
            </a:extLst>
          </p:cNvPr>
          <p:cNvPicPr>
            <a:picLocks noChangeAspect="1"/>
          </p:cNvPicPr>
          <p:nvPr/>
        </p:nvPicPr>
        <p:blipFill rotWithShape="1">
          <a:blip r:embed="rId5"/>
          <a:srcRect l="80694" t="70001" r="18127" b="23959"/>
          <a:stretch/>
        </p:blipFill>
        <p:spPr>
          <a:xfrm rot="16200000">
            <a:off x="3445234" y="4628291"/>
            <a:ext cx="101060" cy="414253"/>
          </a:xfrm>
          <a:prstGeom prst="rect">
            <a:avLst/>
          </a:prstGeom>
        </p:spPr>
      </p:pic>
      <p:cxnSp>
        <p:nvCxnSpPr>
          <p:cNvPr id="93" name="Straight Connector 92">
            <a:extLst>
              <a:ext uri="{FF2B5EF4-FFF2-40B4-BE49-F238E27FC236}">
                <a16:creationId xmlns:a16="http://schemas.microsoft.com/office/drawing/2014/main" id="{B162918A-204B-4D5D-8ABD-2A66A7766700}"/>
              </a:ext>
            </a:extLst>
          </p:cNvPr>
          <p:cNvCxnSpPr>
            <a:cxnSpLocks/>
          </p:cNvCxnSpPr>
          <p:nvPr/>
        </p:nvCxnSpPr>
        <p:spPr>
          <a:xfrm>
            <a:off x="3430994" y="4247715"/>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8" name="Group 97">
            <a:extLst>
              <a:ext uri="{FF2B5EF4-FFF2-40B4-BE49-F238E27FC236}">
                <a16:creationId xmlns:a16="http://schemas.microsoft.com/office/drawing/2014/main" id="{E748D865-A509-45B2-B1A3-B156E35D1766}"/>
              </a:ext>
            </a:extLst>
          </p:cNvPr>
          <p:cNvGrpSpPr/>
          <p:nvPr/>
        </p:nvGrpSpPr>
        <p:grpSpPr>
          <a:xfrm>
            <a:off x="7576256" y="1209725"/>
            <a:ext cx="1413801" cy="1559290"/>
            <a:chOff x="2412537" y="1344156"/>
            <a:chExt cx="1413801" cy="1559290"/>
          </a:xfrm>
        </p:grpSpPr>
        <p:sp>
          <p:nvSpPr>
            <p:cNvPr id="99" name="Rectangle 98">
              <a:extLst>
                <a:ext uri="{FF2B5EF4-FFF2-40B4-BE49-F238E27FC236}">
                  <a16:creationId xmlns:a16="http://schemas.microsoft.com/office/drawing/2014/main" id="{805F5FD8-9C10-48CA-8063-C49CC6D349C7}"/>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0" name="Straight Connector 99">
              <a:extLst>
                <a:ext uri="{FF2B5EF4-FFF2-40B4-BE49-F238E27FC236}">
                  <a16:creationId xmlns:a16="http://schemas.microsoft.com/office/drawing/2014/main" id="{EAB30EF4-561A-4CFF-B71C-3391FE4DE950}"/>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2" name="Picture 101">
              <a:extLst>
                <a:ext uri="{FF2B5EF4-FFF2-40B4-BE49-F238E27FC236}">
                  <a16:creationId xmlns:a16="http://schemas.microsoft.com/office/drawing/2014/main" id="{1ED6F483-1DEB-4162-87EA-1E5139CAA6C7}"/>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103" name="Straight Connector 102">
              <a:extLst>
                <a:ext uri="{FF2B5EF4-FFF2-40B4-BE49-F238E27FC236}">
                  <a16:creationId xmlns:a16="http://schemas.microsoft.com/office/drawing/2014/main" id="{D24D25C4-D812-4A96-BBC6-823474407D8B}"/>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4" name="Straight Connector 103">
            <a:extLst>
              <a:ext uri="{FF2B5EF4-FFF2-40B4-BE49-F238E27FC236}">
                <a16:creationId xmlns:a16="http://schemas.microsoft.com/office/drawing/2014/main" id="{204EFA1B-DE74-4EA5-948B-82514E857733}"/>
              </a:ext>
            </a:extLst>
          </p:cNvPr>
          <p:cNvCxnSpPr>
            <a:cxnSpLocks/>
          </p:cNvCxnSpPr>
          <p:nvPr/>
        </p:nvCxnSpPr>
        <p:spPr>
          <a:xfrm flipH="1">
            <a:off x="7770261" y="1437023"/>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0781DE2E-75BE-480A-B4E0-69D923F9FB0E}"/>
              </a:ext>
            </a:extLst>
          </p:cNvPr>
          <p:cNvCxnSpPr>
            <a:cxnSpLocks/>
          </p:cNvCxnSpPr>
          <p:nvPr/>
        </p:nvCxnSpPr>
        <p:spPr>
          <a:xfrm>
            <a:off x="8721714" y="2075256"/>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6" name="Picture 105">
            <a:extLst>
              <a:ext uri="{FF2B5EF4-FFF2-40B4-BE49-F238E27FC236}">
                <a16:creationId xmlns:a16="http://schemas.microsoft.com/office/drawing/2014/main" id="{3FE5E051-99B9-47C6-8FF6-EACC1E334032}"/>
              </a:ext>
            </a:extLst>
          </p:cNvPr>
          <p:cNvPicPr>
            <a:picLocks noChangeAspect="1"/>
          </p:cNvPicPr>
          <p:nvPr/>
        </p:nvPicPr>
        <p:blipFill rotWithShape="1">
          <a:blip r:embed="rId5"/>
          <a:srcRect l="80694" t="70001" r="18127" b="23959"/>
          <a:stretch/>
        </p:blipFill>
        <p:spPr>
          <a:xfrm rot="16200000">
            <a:off x="8735954" y="1817599"/>
            <a:ext cx="101060" cy="414253"/>
          </a:xfrm>
          <a:prstGeom prst="rect">
            <a:avLst/>
          </a:prstGeom>
        </p:spPr>
      </p:pic>
      <p:cxnSp>
        <p:nvCxnSpPr>
          <p:cNvPr id="107" name="Straight Connector 106">
            <a:extLst>
              <a:ext uri="{FF2B5EF4-FFF2-40B4-BE49-F238E27FC236}">
                <a16:creationId xmlns:a16="http://schemas.microsoft.com/office/drawing/2014/main" id="{AB6DCBED-2E2A-464A-9DA9-BA0DB9899BF9}"/>
              </a:ext>
            </a:extLst>
          </p:cNvPr>
          <p:cNvCxnSpPr>
            <a:cxnSpLocks/>
          </p:cNvCxnSpPr>
          <p:nvPr/>
        </p:nvCxnSpPr>
        <p:spPr>
          <a:xfrm>
            <a:off x="8721714" y="1437023"/>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8" name="Group 107">
            <a:extLst>
              <a:ext uri="{FF2B5EF4-FFF2-40B4-BE49-F238E27FC236}">
                <a16:creationId xmlns:a16="http://schemas.microsoft.com/office/drawing/2014/main" id="{40EAF015-DC53-4333-89DF-7FF0E7C55C92}"/>
              </a:ext>
            </a:extLst>
          </p:cNvPr>
          <p:cNvGrpSpPr/>
          <p:nvPr/>
        </p:nvGrpSpPr>
        <p:grpSpPr>
          <a:xfrm>
            <a:off x="5778355" y="4020417"/>
            <a:ext cx="1413801" cy="1559290"/>
            <a:chOff x="2412537" y="1344156"/>
            <a:chExt cx="1413801" cy="1559290"/>
          </a:xfrm>
        </p:grpSpPr>
        <p:sp>
          <p:nvSpPr>
            <p:cNvPr id="109" name="Rectangle 108">
              <a:extLst>
                <a:ext uri="{FF2B5EF4-FFF2-40B4-BE49-F238E27FC236}">
                  <a16:creationId xmlns:a16="http://schemas.microsoft.com/office/drawing/2014/main" id="{D8E7DF69-9D13-4A61-8FB2-C145D28BBBCE}"/>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0" name="Straight Connector 109">
              <a:extLst>
                <a:ext uri="{FF2B5EF4-FFF2-40B4-BE49-F238E27FC236}">
                  <a16:creationId xmlns:a16="http://schemas.microsoft.com/office/drawing/2014/main" id="{B6C173F6-5D24-484B-B187-AC7A5B276DA0}"/>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1" name="Picture 110">
              <a:extLst>
                <a:ext uri="{FF2B5EF4-FFF2-40B4-BE49-F238E27FC236}">
                  <a16:creationId xmlns:a16="http://schemas.microsoft.com/office/drawing/2014/main" id="{7AA73B4E-5E24-4CB3-A88D-B273F3E0FBE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112" name="Straight Connector 111">
              <a:extLst>
                <a:ext uri="{FF2B5EF4-FFF2-40B4-BE49-F238E27FC236}">
                  <a16:creationId xmlns:a16="http://schemas.microsoft.com/office/drawing/2014/main" id="{026BBDB8-72C1-4DE7-BAE7-8A6ABD54604E}"/>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13" name="Straight Connector 112">
            <a:extLst>
              <a:ext uri="{FF2B5EF4-FFF2-40B4-BE49-F238E27FC236}">
                <a16:creationId xmlns:a16="http://schemas.microsoft.com/office/drawing/2014/main" id="{06EBF9A9-B9C9-4BE5-92B6-264F21172773}"/>
              </a:ext>
            </a:extLst>
          </p:cNvPr>
          <p:cNvCxnSpPr>
            <a:cxnSpLocks/>
          </p:cNvCxnSpPr>
          <p:nvPr/>
        </p:nvCxnSpPr>
        <p:spPr>
          <a:xfrm flipH="1">
            <a:off x="5972360" y="4247715"/>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6331347-DDA3-4F12-9CAD-D3CC44C7125D}"/>
              </a:ext>
            </a:extLst>
          </p:cNvPr>
          <p:cNvCxnSpPr>
            <a:cxnSpLocks/>
          </p:cNvCxnSpPr>
          <p:nvPr/>
        </p:nvCxnSpPr>
        <p:spPr>
          <a:xfrm>
            <a:off x="6923813" y="4885948"/>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5" name="Picture 114">
            <a:extLst>
              <a:ext uri="{FF2B5EF4-FFF2-40B4-BE49-F238E27FC236}">
                <a16:creationId xmlns:a16="http://schemas.microsoft.com/office/drawing/2014/main" id="{5B35BEAC-C446-4393-BE62-938E4E3E4EAB}"/>
              </a:ext>
            </a:extLst>
          </p:cNvPr>
          <p:cNvPicPr>
            <a:picLocks noChangeAspect="1"/>
          </p:cNvPicPr>
          <p:nvPr/>
        </p:nvPicPr>
        <p:blipFill rotWithShape="1">
          <a:blip r:embed="rId5"/>
          <a:srcRect l="80694" t="70001" r="18127" b="23959"/>
          <a:stretch/>
        </p:blipFill>
        <p:spPr>
          <a:xfrm rot="16200000">
            <a:off x="6938053" y="4628291"/>
            <a:ext cx="101060" cy="414253"/>
          </a:xfrm>
          <a:prstGeom prst="rect">
            <a:avLst/>
          </a:prstGeom>
        </p:spPr>
      </p:pic>
      <p:cxnSp>
        <p:nvCxnSpPr>
          <p:cNvPr id="116" name="Straight Connector 115">
            <a:extLst>
              <a:ext uri="{FF2B5EF4-FFF2-40B4-BE49-F238E27FC236}">
                <a16:creationId xmlns:a16="http://schemas.microsoft.com/office/drawing/2014/main" id="{BFB554BA-A9B1-4757-86A3-CFB624C2D606}"/>
              </a:ext>
            </a:extLst>
          </p:cNvPr>
          <p:cNvCxnSpPr>
            <a:cxnSpLocks/>
          </p:cNvCxnSpPr>
          <p:nvPr/>
        </p:nvCxnSpPr>
        <p:spPr>
          <a:xfrm>
            <a:off x="6923813" y="4247715"/>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7" name="Picture 116">
            <a:extLst>
              <a:ext uri="{FF2B5EF4-FFF2-40B4-BE49-F238E27FC236}">
                <a16:creationId xmlns:a16="http://schemas.microsoft.com/office/drawing/2014/main" id="{EFB9B1A9-1159-47EB-9025-F6BA1ED5533D}"/>
              </a:ext>
            </a:extLst>
          </p:cNvPr>
          <p:cNvPicPr>
            <a:picLocks noChangeAspect="1"/>
          </p:cNvPicPr>
          <p:nvPr/>
        </p:nvPicPr>
        <p:blipFill rotWithShape="1">
          <a:blip r:embed="rId5"/>
          <a:srcRect l="80694" t="70001" r="18127" b="23959"/>
          <a:stretch/>
        </p:blipFill>
        <p:spPr>
          <a:xfrm>
            <a:off x="6120567" y="4129730"/>
            <a:ext cx="101060" cy="414253"/>
          </a:xfrm>
          <a:prstGeom prst="rect">
            <a:avLst/>
          </a:prstGeom>
        </p:spPr>
      </p:pic>
      <p:cxnSp>
        <p:nvCxnSpPr>
          <p:cNvPr id="118" name="Straight Connector 117">
            <a:extLst>
              <a:ext uri="{FF2B5EF4-FFF2-40B4-BE49-F238E27FC236}">
                <a16:creationId xmlns:a16="http://schemas.microsoft.com/office/drawing/2014/main" id="{EB2C80C5-F025-4FDC-8352-84C9049DF267}"/>
              </a:ext>
            </a:extLst>
          </p:cNvPr>
          <p:cNvCxnSpPr>
            <a:cxnSpLocks/>
          </p:cNvCxnSpPr>
          <p:nvPr/>
        </p:nvCxnSpPr>
        <p:spPr>
          <a:xfrm>
            <a:off x="5972360" y="4258441"/>
            <a:ext cx="3505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0" name="Group 119">
            <a:extLst>
              <a:ext uri="{FF2B5EF4-FFF2-40B4-BE49-F238E27FC236}">
                <a16:creationId xmlns:a16="http://schemas.microsoft.com/office/drawing/2014/main" id="{F3359BBE-B90D-4606-B761-D9FD169D51D2}"/>
              </a:ext>
            </a:extLst>
          </p:cNvPr>
          <p:cNvGrpSpPr/>
          <p:nvPr/>
        </p:nvGrpSpPr>
        <p:grpSpPr>
          <a:xfrm>
            <a:off x="7576256" y="4013379"/>
            <a:ext cx="1413801" cy="1559290"/>
            <a:chOff x="2412537" y="1344156"/>
            <a:chExt cx="1413801" cy="1559290"/>
          </a:xfrm>
        </p:grpSpPr>
        <p:sp>
          <p:nvSpPr>
            <p:cNvPr id="121" name="Rectangle 120">
              <a:extLst>
                <a:ext uri="{FF2B5EF4-FFF2-40B4-BE49-F238E27FC236}">
                  <a16:creationId xmlns:a16="http://schemas.microsoft.com/office/drawing/2014/main" id="{79F038C1-09B1-484A-84CC-0AB1F17AAA14}"/>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2" name="Straight Connector 121">
              <a:extLst>
                <a:ext uri="{FF2B5EF4-FFF2-40B4-BE49-F238E27FC236}">
                  <a16:creationId xmlns:a16="http://schemas.microsoft.com/office/drawing/2014/main" id="{6C4073AB-9FEC-430A-A8DC-FACE7A7ACAD3}"/>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3" name="Picture 122">
              <a:extLst>
                <a:ext uri="{FF2B5EF4-FFF2-40B4-BE49-F238E27FC236}">
                  <a16:creationId xmlns:a16="http://schemas.microsoft.com/office/drawing/2014/main" id="{A45CE7BC-2182-4FFA-98BF-134BF11F1BDF}"/>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41507" y="1446668"/>
              <a:ext cx="467222" cy="292560"/>
            </a:xfrm>
            <a:prstGeom prst="rect">
              <a:avLst/>
            </a:prstGeom>
          </p:spPr>
        </p:pic>
        <p:cxnSp>
          <p:nvCxnSpPr>
            <p:cNvPr id="124" name="Straight Connector 123">
              <a:extLst>
                <a:ext uri="{FF2B5EF4-FFF2-40B4-BE49-F238E27FC236}">
                  <a16:creationId xmlns:a16="http://schemas.microsoft.com/office/drawing/2014/main" id="{8EADE35D-BE5D-426A-9A1C-C2E9AAC0C144}"/>
                </a:ext>
              </a:extLst>
            </p:cNvPr>
            <p:cNvCxnSpPr>
              <a:cxnSpLocks/>
            </p:cNvCxnSpPr>
            <p:nvPr/>
          </p:nvCxnSpPr>
          <p:spPr>
            <a:xfrm>
              <a:off x="2606542" y="2426859"/>
              <a:ext cx="968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5" name="Straight Connector 124">
            <a:extLst>
              <a:ext uri="{FF2B5EF4-FFF2-40B4-BE49-F238E27FC236}">
                <a16:creationId xmlns:a16="http://schemas.microsoft.com/office/drawing/2014/main" id="{8606A716-CEC0-4925-96BA-FC8587CD0583}"/>
              </a:ext>
            </a:extLst>
          </p:cNvPr>
          <p:cNvCxnSpPr>
            <a:cxnSpLocks/>
          </p:cNvCxnSpPr>
          <p:nvPr/>
        </p:nvCxnSpPr>
        <p:spPr>
          <a:xfrm flipH="1">
            <a:off x="7770261" y="4240677"/>
            <a:ext cx="1" cy="8536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C67F6C25-F9F0-44BD-97CD-94E9E137DE8B}"/>
              </a:ext>
            </a:extLst>
          </p:cNvPr>
          <p:cNvCxnSpPr>
            <a:cxnSpLocks/>
          </p:cNvCxnSpPr>
          <p:nvPr/>
        </p:nvCxnSpPr>
        <p:spPr>
          <a:xfrm>
            <a:off x="8721714" y="4878910"/>
            <a:ext cx="0" cy="2065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7" name="Picture 126">
            <a:extLst>
              <a:ext uri="{FF2B5EF4-FFF2-40B4-BE49-F238E27FC236}">
                <a16:creationId xmlns:a16="http://schemas.microsoft.com/office/drawing/2014/main" id="{2706715E-F8FB-4575-A1AD-B93ED3AE2573}"/>
              </a:ext>
            </a:extLst>
          </p:cNvPr>
          <p:cNvPicPr>
            <a:picLocks noChangeAspect="1"/>
          </p:cNvPicPr>
          <p:nvPr/>
        </p:nvPicPr>
        <p:blipFill rotWithShape="1">
          <a:blip r:embed="rId5"/>
          <a:srcRect l="80694" t="70001" r="18127" b="23959"/>
          <a:stretch/>
        </p:blipFill>
        <p:spPr>
          <a:xfrm rot="16200000">
            <a:off x="8735954" y="4621253"/>
            <a:ext cx="101060" cy="414253"/>
          </a:xfrm>
          <a:prstGeom prst="rect">
            <a:avLst/>
          </a:prstGeom>
        </p:spPr>
      </p:pic>
      <p:cxnSp>
        <p:nvCxnSpPr>
          <p:cNvPr id="128" name="Straight Connector 127">
            <a:extLst>
              <a:ext uri="{FF2B5EF4-FFF2-40B4-BE49-F238E27FC236}">
                <a16:creationId xmlns:a16="http://schemas.microsoft.com/office/drawing/2014/main" id="{65295F12-1E05-4F41-9AB7-D89CC2B6428E}"/>
              </a:ext>
            </a:extLst>
          </p:cNvPr>
          <p:cNvCxnSpPr>
            <a:cxnSpLocks/>
          </p:cNvCxnSpPr>
          <p:nvPr/>
        </p:nvCxnSpPr>
        <p:spPr>
          <a:xfrm>
            <a:off x="8721714" y="4240677"/>
            <a:ext cx="0" cy="5371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27A1E782-1EC4-4FC3-B83E-F55B3C147154}"/>
              </a:ext>
            </a:extLst>
          </p:cNvPr>
          <p:cNvCxnSpPr>
            <a:cxnSpLocks/>
          </p:cNvCxnSpPr>
          <p:nvPr/>
        </p:nvCxnSpPr>
        <p:spPr>
          <a:xfrm>
            <a:off x="7770261" y="4251403"/>
            <a:ext cx="3505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31" name="Picture 130">
            <a:extLst>
              <a:ext uri="{FF2B5EF4-FFF2-40B4-BE49-F238E27FC236}">
                <a16:creationId xmlns:a16="http://schemas.microsoft.com/office/drawing/2014/main" id="{5270CDD7-B5D8-4AE4-8D42-C71E78A4E5FC}"/>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7849272" y="4946217"/>
            <a:ext cx="467222" cy="292560"/>
          </a:xfrm>
          <a:prstGeom prst="rect">
            <a:avLst/>
          </a:prstGeom>
        </p:spPr>
      </p:pic>
      <p:sp>
        <p:nvSpPr>
          <p:cNvPr id="144" name="Subtitle 2">
            <a:extLst>
              <a:ext uri="{FF2B5EF4-FFF2-40B4-BE49-F238E27FC236}">
                <a16:creationId xmlns:a16="http://schemas.microsoft.com/office/drawing/2014/main" id="{77E54D3D-E3B0-4528-B93D-B1AC39564FFB}"/>
              </a:ext>
            </a:extLst>
          </p:cNvPr>
          <p:cNvSpPr txBox="1">
            <a:spLocks/>
          </p:cNvSpPr>
          <p:nvPr/>
        </p:nvSpPr>
        <p:spPr>
          <a:xfrm>
            <a:off x="0" y="111953"/>
            <a:ext cx="802250" cy="47148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u="sng" dirty="0">
                <a:latin typeface="Comic Sans MS" panose="030F0702030302020204" pitchFamily="66" charset="0"/>
              </a:rPr>
              <a:t>Hot</a:t>
            </a:r>
          </a:p>
        </p:txBody>
      </p:sp>
      <p:sp>
        <p:nvSpPr>
          <p:cNvPr id="145" name="Subtitle 2">
            <a:extLst>
              <a:ext uri="{FF2B5EF4-FFF2-40B4-BE49-F238E27FC236}">
                <a16:creationId xmlns:a16="http://schemas.microsoft.com/office/drawing/2014/main" id="{DE5A0351-D1EF-471A-8846-4799D32EC94B}"/>
              </a:ext>
            </a:extLst>
          </p:cNvPr>
          <p:cNvSpPr txBox="1">
            <a:spLocks/>
          </p:cNvSpPr>
          <p:nvPr/>
        </p:nvSpPr>
        <p:spPr>
          <a:xfrm>
            <a:off x="2286000" y="599183"/>
            <a:ext cx="6329073" cy="53648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200" dirty="0">
                <a:latin typeface="Comic Sans MS" panose="030F0702030302020204" pitchFamily="66" charset="0"/>
              </a:rPr>
              <a:t>Decide if the circuits below are complete and explain why they are or are not complete. THEN, on the back of the sheet redraw the broken circuits so that they are now complete.</a:t>
            </a:r>
          </a:p>
        </p:txBody>
      </p:sp>
      <p:grpSp>
        <p:nvGrpSpPr>
          <p:cNvPr id="21" name="Group 20">
            <a:extLst>
              <a:ext uri="{FF2B5EF4-FFF2-40B4-BE49-F238E27FC236}">
                <a16:creationId xmlns:a16="http://schemas.microsoft.com/office/drawing/2014/main" id="{6A13C77A-8071-4F09-BA60-D59CC76647FE}"/>
              </a:ext>
            </a:extLst>
          </p:cNvPr>
          <p:cNvGrpSpPr/>
          <p:nvPr/>
        </p:nvGrpSpPr>
        <p:grpSpPr>
          <a:xfrm>
            <a:off x="2279417" y="2834430"/>
            <a:ext cx="1419725" cy="3892397"/>
            <a:chOff x="2279417" y="2834430"/>
            <a:chExt cx="1419725" cy="3892397"/>
          </a:xfrm>
        </p:grpSpPr>
        <p:sp>
          <p:nvSpPr>
            <p:cNvPr id="95" name="Subtitle 2">
              <a:extLst>
                <a:ext uri="{FF2B5EF4-FFF2-40B4-BE49-F238E27FC236}">
                  <a16:creationId xmlns:a16="http://schemas.microsoft.com/office/drawing/2014/main" id="{4A78926A-27DC-418E-8E8A-60D41ECEFAFA}"/>
                </a:ext>
              </a:extLst>
            </p:cNvPr>
            <p:cNvSpPr txBox="1">
              <a:spLocks/>
            </p:cNvSpPr>
            <p:nvPr/>
          </p:nvSpPr>
          <p:spPr>
            <a:xfrm>
              <a:off x="2286000" y="2834430"/>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9" name="Straight Connector 8">
              <a:extLst>
                <a:ext uri="{FF2B5EF4-FFF2-40B4-BE49-F238E27FC236}">
                  <a16:creationId xmlns:a16="http://schemas.microsoft.com/office/drawing/2014/main" id="{24968372-2989-4BB9-A526-EF7AB2C4F94A}"/>
                </a:ext>
              </a:extLst>
            </p:cNvPr>
            <p:cNvCxnSpPr/>
            <p:nvPr/>
          </p:nvCxnSpPr>
          <p:spPr>
            <a:xfrm>
              <a:off x="2291921" y="3125118"/>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D80AA96F-3AEB-4823-AEAC-EBCAD0A56FB2}"/>
                </a:ext>
              </a:extLst>
            </p:cNvPr>
            <p:cNvCxnSpPr/>
            <p:nvPr/>
          </p:nvCxnSpPr>
          <p:spPr>
            <a:xfrm>
              <a:off x="2291920" y="3393729"/>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E20BB61E-9087-4599-A3C5-17C6561A0473}"/>
                </a:ext>
              </a:extLst>
            </p:cNvPr>
            <p:cNvCxnSpPr/>
            <p:nvPr/>
          </p:nvCxnSpPr>
          <p:spPr>
            <a:xfrm>
              <a:off x="2282709" y="3658923"/>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9" name="Subtitle 2">
              <a:extLst>
                <a:ext uri="{FF2B5EF4-FFF2-40B4-BE49-F238E27FC236}">
                  <a16:creationId xmlns:a16="http://schemas.microsoft.com/office/drawing/2014/main" id="{8A265F9F-A0A0-4F76-A1D6-0A422A8A1BFE}"/>
                </a:ext>
              </a:extLst>
            </p:cNvPr>
            <p:cNvSpPr txBox="1">
              <a:spLocks/>
            </p:cNvSpPr>
            <p:nvPr/>
          </p:nvSpPr>
          <p:spPr>
            <a:xfrm>
              <a:off x="2282708" y="5646328"/>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32" name="Straight Connector 131">
              <a:extLst>
                <a:ext uri="{FF2B5EF4-FFF2-40B4-BE49-F238E27FC236}">
                  <a16:creationId xmlns:a16="http://schemas.microsoft.com/office/drawing/2014/main" id="{C4B9340E-4605-401D-A848-E9DC4935FC61}"/>
                </a:ext>
              </a:extLst>
            </p:cNvPr>
            <p:cNvCxnSpPr>
              <a:cxnSpLocks/>
            </p:cNvCxnSpPr>
            <p:nvPr/>
          </p:nvCxnSpPr>
          <p:spPr>
            <a:xfrm>
              <a:off x="2288629" y="5937016"/>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6AAA5D76-D44A-4DD1-A9C0-23C3115CF2A6}"/>
                </a:ext>
              </a:extLst>
            </p:cNvPr>
            <p:cNvCxnSpPr>
              <a:cxnSpLocks/>
            </p:cNvCxnSpPr>
            <p:nvPr/>
          </p:nvCxnSpPr>
          <p:spPr>
            <a:xfrm>
              <a:off x="2288628" y="6205627"/>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CEE489D1-84DF-4515-9ED9-98DCCA8C9175}"/>
                </a:ext>
              </a:extLst>
            </p:cNvPr>
            <p:cNvCxnSpPr>
              <a:cxnSpLocks/>
            </p:cNvCxnSpPr>
            <p:nvPr/>
          </p:nvCxnSpPr>
          <p:spPr>
            <a:xfrm>
              <a:off x="2279417" y="6470821"/>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5" name="Group 134">
            <a:extLst>
              <a:ext uri="{FF2B5EF4-FFF2-40B4-BE49-F238E27FC236}">
                <a16:creationId xmlns:a16="http://schemas.microsoft.com/office/drawing/2014/main" id="{670825B4-0AEF-4302-86AE-0D743AD08C97}"/>
              </a:ext>
            </a:extLst>
          </p:cNvPr>
          <p:cNvGrpSpPr/>
          <p:nvPr/>
        </p:nvGrpSpPr>
        <p:grpSpPr>
          <a:xfrm>
            <a:off x="4024940" y="2831650"/>
            <a:ext cx="1419725" cy="3892397"/>
            <a:chOff x="2279417" y="2834430"/>
            <a:chExt cx="1419725" cy="3892397"/>
          </a:xfrm>
        </p:grpSpPr>
        <p:sp>
          <p:nvSpPr>
            <p:cNvPr id="146" name="Subtitle 2">
              <a:extLst>
                <a:ext uri="{FF2B5EF4-FFF2-40B4-BE49-F238E27FC236}">
                  <a16:creationId xmlns:a16="http://schemas.microsoft.com/office/drawing/2014/main" id="{B2352FF1-ADAE-44C3-B684-F4402E829287}"/>
                </a:ext>
              </a:extLst>
            </p:cNvPr>
            <p:cNvSpPr txBox="1">
              <a:spLocks/>
            </p:cNvSpPr>
            <p:nvPr/>
          </p:nvSpPr>
          <p:spPr>
            <a:xfrm>
              <a:off x="2286000" y="2834430"/>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47" name="Straight Connector 146">
              <a:extLst>
                <a:ext uri="{FF2B5EF4-FFF2-40B4-BE49-F238E27FC236}">
                  <a16:creationId xmlns:a16="http://schemas.microsoft.com/office/drawing/2014/main" id="{25D98BDC-E2C5-43C3-A9D6-FA41EAFD5E3E}"/>
                </a:ext>
              </a:extLst>
            </p:cNvPr>
            <p:cNvCxnSpPr/>
            <p:nvPr/>
          </p:nvCxnSpPr>
          <p:spPr>
            <a:xfrm>
              <a:off x="2291921" y="3125118"/>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60C4C8BA-6428-4654-9617-1AE59D62512E}"/>
                </a:ext>
              </a:extLst>
            </p:cNvPr>
            <p:cNvCxnSpPr/>
            <p:nvPr/>
          </p:nvCxnSpPr>
          <p:spPr>
            <a:xfrm>
              <a:off x="2291920" y="3393729"/>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C75ACBFD-F3A3-499E-B118-62B76626A460}"/>
                </a:ext>
              </a:extLst>
            </p:cNvPr>
            <p:cNvCxnSpPr/>
            <p:nvPr/>
          </p:nvCxnSpPr>
          <p:spPr>
            <a:xfrm>
              <a:off x="2282709" y="3658923"/>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0" name="Subtitle 2">
              <a:extLst>
                <a:ext uri="{FF2B5EF4-FFF2-40B4-BE49-F238E27FC236}">
                  <a16:creationId xmlns:a16="http://schemas.microsoft.com/office/drawing/2014/main" id="{D265D253-C90B-41CE-AC06-6AEE802E7D50}"/>
                </a:ext>
              </a:extLst>
            </p:cNvPr>
            <p:cNvSpPr txBox="1">
              <a:spLocks/>
            </p:cNvSpPr>
            <p:nvPr/>
          </p:nvSpPr>
          <p:spPr>
            <a:xfrm>
              <a:off x="2282708" y="5646328"/>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51" name="Straight Connector 150">
              <a:extLst>
                <a:ext uri="{FF2B5EF4-FFF2-40B4-BE49-F238E27FC236}">
                  <a16:creationId xmlns:a16="http://schemas.microsoft.com/office/drawing/2014/main" id="{8352D054-626C-47B3-8B5E-1101758264C1}"/>
                </a:ext>
              </a:extLst>
            </p:cNvPr>
            <p:cNvCxnSpPr>
              <a:cxnSpLocks/>
            </p:cNvCxnSpPr>
            <p:nvPr/>
          </p:nvCxnSpPr>
          <p:spPr>
            <a:xfrm>
              <a:off x="2288629" y="5937016"/>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086AF03C-63BC-47E2-BA29-9E6DD517C419}"/>
                </a:ext>
              </a:extLst>
            </p:cNvPr>
            <p:cNvCxnSpPr>
              <a:cxnSpLocks/>
            </p:cNvCxnSpPr>
            <p:nvPr/>
          </p:nvCxnSpPr>
          <p:spPr>
            <a:xfrm>
              <a:off x="2288628" y="6205627"/>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0F2CFF13-CBA0-4857-BD42-14B6C0F764AF}"/>
                </a:ext>
              </a:extLst>
            </p:cNvPr>
            <p:cNvCxnSpPr>
              <a:cxnSpLocks/>
            </p:cNvCxnSpPr>
            <p:nvPr/>
          </p:nvCxnSpPr>
          <p:spPr>
            <a:xfrm>
              <a:off x="2279417" y="6470821"/>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4" name="Group 153">
            <a:extLst>
              <a:ext uri="{FF2B5EF4-FFF2-40B4-BE49-F238E27FC236}">
                <a16:creationId xmlns:a16="http://schemas.microsoft.com/office/drawing/2014/main" id="{9780C18B-8484-4A65-888E-EF2D22394513}"/>
              </a:ext>
            </a:extLst>
          </p:cNvPr>
          <p:cNvGrpSpPr/>
          <p:nvPr/>
        </p:nvGrpSpPr>
        <p:grpSpPr>
          <a:xfrm>
            <a:off x="5779297" y="2838688"/>
            <a:ext cx="1419725" cy="3892397"/>
            <a:chOff x="2279417" y="2834430"/>
            <a:chExt cx="1419725" cy="3892397"/>
          </a:xfrm>
        </p:grpSpPr>
        <p:sp>
          <p:nvSpPr>
            <p:cNvPr id="155" name="Subtitle 2">
              <a:extLst>
                <a:ext uri="{FF2B5EF4-FFF2-40B4-BE49-F238E27FC236}">
                  <a16:creationId xmlns:a16="http://schemas.microsoft.com/office/drawing/2014/main" id="{DC9610CF-7301-4C6A-BE52-1CB597C7C8D5}"/>
                </a:ext>
              </a:extLst>
            </p:cNvPr>
            <p:cNvSpPr txBox="1">
              <a:spLocks/>
            </p:cNvSpPr>
            <p:nvPr/>
          </p:nvSpPr>
          <p:spPr>
            <a:xfrm>
              <a:off x="2286000" y="2834430"/>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56" name="Straight Connector 155">
              <a:extLst>
                <a:ext uri="{FF2B5EF4-FFF2-40B4-BE49-F238E27FC236}">
                  <a16:creationId xmlns:a16="http://schemas.microsoft.com/office/drawing/2014/main" id="{C4CE9CB8-740C-4E3F-BD42-C5B43A21BB57}"/>
                </a:ext>
              </a:extLst>
            </p:cNvPr>
            <p:cNvCxnSpPr/>
            <p:nvPr/>
          </p:nvCxnSpPr>
          <p:spPr>
            <a:xfrm>
              <a:off x="2291921" y="3125118"/>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879C733F-771C-4D7A-878E-88E48FE25157}"/>
                </a:ext>
              </a:extLst>
            </p:cNvPr>
            <p:cNvCxnSpPr/>
            <p:nvPr/>
          </p:nvCxnSpPr>
          <p:spPr>
            <a:xfrm>
              <a:off x="2291920" y="3393729"/>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3E240DB6-E883-4726-A1E1-71987BBE80C2}"/>
                </a:ext>
              </a:extLst>
            </p:cNvPr>
            <p:cNvCxnSpPr/>
            <p:nvPr/>
          </p:nvCxnSpPr>
          <p:spPr>
            <a:xfrm>
              <a:off x="2282709" y="3658923"/>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9" name="Subtitle 2">
              <a:extLst>
                <a:ext uri="{FF2B5EF4-FFF2-40B4-BE49-F238E27FC236}">
                  <a16:creationId xmlns:a16="http://schemas.microsoft.com/office/drawing/2014/main" id="{EC637BC8-6002-405F-AE87-5C26909208FB}"/>
                </a:ext>
              </a:extLst>
            </p:cNvPr>
            <p:cNvSpPr txBox="1">
              <a:spLocks/>
            </p:cNvSpPr>
            <p:nvPr/>
          </p:nvSpPr>
          <p:spPr>
            <a:xfrm>
              <a:off x="2282708" y="5646328"/>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60" name="Straight Connector 159">
              <a:extLst>
                <a:ext uri="{FF2B5EF4-FFF2-40B4-BE49-F238E27FC236}">
                  <a16:creationId xmlns:a16="http://schemas.microsoft.com/office/drawing/2014/main" id="{20345215-2448-4B43-9C71-08E84094FF38}"/>
                </a:ext>
              </a:extLst>
            </p:cNvPr>
            <p:cNvCxnSpPr>
              <a:cxnSpLocks/>
            </p:cNvCxnSpPr>
            <p:nvPr/>
          </p:nvCxnSpPr>
          <p:spPr>
            <a:xfrm>
              <a:off x="2288629" y="5937016"/>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85581182-2464-4862-8E6A-16688CBCE58E}"/>
                </a:ext>
              </a:extLst>
            </p:cNvPr>
            <p:cNvCxnSpPr>
              <a:cxnSpLocks/>
            </p:cNvCxnSpPr>
            <p:nvPr/>
          </p:nvCxnSpPr>
          <p:spPr>
            <a:xfrm>
              <a:off x="2288628" y="6205627"/>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B5935325-E0BF-42EE-9B72-2AF0CA3DEC34}"/>
                </a:ext>
              </a:extLst>
            </p:cNvPr>
            <p:cNvCxnSpPr>
              <a:cxnSpLocks/>
            </p:cNvCxnSpPr>
            <p:nvPr/>
          </p:nvCxnSpPr>
          <p:spPr>
            <a:xfrm>
              <a:off x="2279417" y="6470821"/>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3" name="Group 162">
            <a:extLst>
              <a:ext uri="{FF2B5EF4-FFF2-40B4-BE49-F238E27FC236}">
                <a16:creationId xmlns:a16="http://schemas.microsoft.com/office/drawing/2014/main" id="{F7BB3CFB-1CF0-4B52-B88D-2321ADC344A8}"/>
              </a:ext>
            </a:extLst>
          </p:cNvPr>
          <p:cNvGrpSpPr/>
          <p:nvPr/>
        </p:nvGrpSpPr>
        <p:grpSpPr>
          <a:xfrm>
            <a:off x="7576256" y="2831650"/>
            <a:ext cx="1419725" cy="3892397"/>
            <a:chOff x="2279417" y="2834430"/>
            <a:chExt cx="1419725" cy="3892397"/>
          </a:xfrm>
        </p:grpSpPr>
        <p:sp>
          <p:nvSpPr>
            <p:cNvPr id="164" name="Subtitle 2">
              <a:extLst>
                <a:ext uri="{FF2B5EF4-FFF2-40B4-BE49-F238E27FC236}">
                  <a16:creationId xmlns:a16="http://schemas.microsoft.com/office/drawing/2014/main" id="{5BB6FDC9-1495-443B-8E8C-C989AB6BE9C1}"/>
                </a:ext>
              </a:extLst>
            </p:cNvPr>
            <p:cNvSpPr txBox="1">
              <a:spLocks/>
            </p:cNvSpPr>
            <p:nvPr/>
          </p:nvSpPr>
          <p:spPr>
            <a:xfrm>
              <a:off x="2286000" y="2834430"/>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65" name="Straight Connector 164">
              <a:extLst>
                <a:ext uri="{FF2B5EF4-FFF2-40B4-BE49-F238E27FC236}">
                  <a16:creationId xmlns:a16="http://schemas.microsoft.com/office/drawing/2014/main" id="{13032B30-91A8-44A2-B99E-95DD14F97ABF}"/>
                </a:ext>
              </a:extLst>
            </p:cNvPr>
            <p:cNvCxnSpPr/>
            <p:nvPr/>
          </p:nvCxnSpPr>
          <p:spPr>
            <a:xfrm>
              <a:off x="2291921" y="3125118"/>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90809B87-E22E-4A38-8878-6512170A0E17}"/>
                </a:ext>
              </a:extLst>
            </p:cNvPr>
            <p:cNvCxnSpPr/>
            <p:nvPr/>
          </p:nvCxnSpPr>
          <p:spPr>
            <a:xfrm>
              <a:off x="2291920" y="3393729"/>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BAE79A1C-198F-4CA0-8CA0-FD248C70C419}"/>
                </a:ext>
              </a:extLst>
            </p:cNvPr>
            <p:cNvCxnSpPr/>
            <p:nvPr/>
          </p:nvCxnSpPr>
          <p:spPr>
            <a:xfrm>
              <a:off x="2282709" y="3658923"/>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8" name="Subtitle 2">
              <a:extLst>
                <a:ext uri="{FF2B5EF4-FFF2-40B4-BE49-F238E27FC236}">
                  <a16:creationId xmlns:a16="http://schemas.microsoft.com/office/drawing/2014/main" id="{426D80F3-1B66-4A3E-B02E-F7D9B106ED9C}"/>
                </a:ext>
              </a:extLst>
            </p:cNvPr>
            <p:cNvSpPr txBox="1">
              <a:spLocks/>
            </p:cNvSpPr>
            <p:nvPr/>
          </p:nvSpPr>
          <p:spPr>
            <a:xfrm>
              <a:off x="2282708" y="5646328"/>
              <a:ext cx="1407222" cy="1080499"/>
            </a:xfrm>
            <a:prstGeom prst="rect">
              <a:avLst/>
            </a:prstGeom>
            <a:noFill/>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latin typeface="Comic Sans MS" panose="030F0702030302020204" pitchFamily="66" charset="0"/>
              </a:endParaRPr>
            </a:p>
          </p:txBody>
        </p:sp>
        <p:cxnSp>
          <p:nvCxnSpPr>
            <p:cNvPr id="169" name="Straight Connector 168">
              <a:extLst>
                <a:ext uri="{FF2B5EF4-FFF2-40B4-BE49-F238E27FC236}">
                  <a16:creationId xmlns:a16="http://schemas.microsoft.com/office/drawing/2014/main" id="{33180F3B-3A26-4471-928B-B00785AEDD49}"/>
                </a:ext>
              </a:extLst>
            </p:cNvPr>
            <p:cNvCxnSpPr>
              <a:cxnSpLocks/>
            </p:cNvCxnSpPr>
            <p:nvPr/>
          </p:nvCxnSpPr>
          <p:spPr>
            <a:xfrm>
              <a:off x="2288629" y="5937016"/>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FE001054-6650-48A0-A166-C92E1CC9B4FF}"/>
                </a:ext>
              </a:extLst>
            </p:cNvPr>
            <p:cNvCxnSpPr>
              <a:cxnSpLocks/>
            </p:cNvCxnSpPr>
            <p:nvPr/>
          </p:nvCxnSpPr>
          <p:spPr>
            <a:xfrm>
              <a:off x="2288628" y="6205627"/>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CDB2C85E-328A-4AB3-B100-165AC99EDCAC}"/>
                </a:ext>
              </a:extLst>
            </p:cNvPr>
            <p:cNvCxnSpPr>
              <a:cxnSpLocks/>
            </p:cNvCxnSpPr>
            <p:nvPr/>
          </p:nvCxnSpPr>
          <p:spPr>
            <a:xfrm>
              <a:off x="2279417" y="6470821"/>
              <a:ext cx="14072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1852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TotalTime>
  <Words>260</Words>
  <Application>Microsoft Office PowerPoint</Application>
  <PresentationFormat>On-screen Show (4:3)</PresentationFormat>
  <Paragraphs>35</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Friday 19th June</vt:lpstr>
      <vt:lpstr>Friday 19th June</vt:lpstr>
      <vt:lpstr>Friday 19th June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19th June</dc:title>
  <dc:creator>OReillyL</dc:creator>
  <cp:lastModifiedBy>OReillyL</cp:lastModifiedBy>
  <cp:revision>8</cp:revision>
  <cp:lastPrinted>2020-06-10T14:33:40Z</cp:lastPrinted>
  <dcterms:created xsi:type="dcterms:W3CDTF">2020-06-10T13:46:30Z</dcterms:created>
  <dcterms:modified xsi:type="dcterms:W3CDTF">2020-06-10T14:43:58Z</dcterms:modified>
</cp:coreProperties>
</file>