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05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098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909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45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484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79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08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504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60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92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489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461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ADD5FE4-F0C0-420A-B7A5-BB16DD01897C}"/>
              </a:ext>
            </a:extLst>
          </p:cNvPr>
          <p:cNvSpPr txBox="1"/>
          <p:nvPr/>
        </p:nvSpPr>
        <p:spPr>
          <a:xfrm>
            <a:off x="4512624" y="118754"/>
            <a:ext cx="270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Thursday 18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1E98EE-E7D2-4829-A474-7D4807EE0059}"/>
              </a:ext>
            </a:extLst>
          </p:cNvPr>
          <p:cNvSpPr txBox="1"/>
          <p:nvPr/>
        </p:nvSpPr>
        <p:spPr>
          <a:xfrm>
            <a:off x="128650" y="118754"/>
            <a:ext cx="377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plan a set of instructions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2877B7-7C45-49F3-81AC-F3EFB3BCDACC}"/>
              </a:ext>
            </a:extLst>
          </p:cNvPr>
          <p:cNvSpPr txBox="1"/>
          <p:nvPr/>
        </p:nvSpPr>
        <p:spPr>
          <a:xfrm>
            <a:off x="128650" y="713717"/>
            <a:ext cx="65809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Comic Sans MS" panose="030F0702030302020204" pitchFamily="66" charset="0"/>
              </a:rPr>
              <a:t>You are now going to plan a set of instructions on how to capture a creature, it’s important to plan before we write our set of instructions tomorrow.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0D55A4-1DF5-4288-90CA-2F0256C0DAC0}"/>
              </a:ext>
            </a:extLst>
          </p:cNvPr>
          <p:cNvSpPr txBox="1"/>
          <p:nvPr/>
        </p:nvSpPr>
        <p:spPr>
          <a:xfrm>
            <a:off x="148442" y="1668946"/>
            <a:ext cx="3280557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Comic Sans MS" panose="030F0702030302020204" pitchFamily="66" charset="0"/>
              </a:rPr>
              <a:t>1. Where does your creature usually live? (habitat)</a:t>
            </a: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C08FA1-6AC0-4FF5-9788-EF3D2F7BE870}"/>
              </a:ext>
            </a:extLst>
          </p:cNvPr>
          <p:cNvSpPr txBox="1"/>
          <p:nvPr/>
        </p:nvSpPr>
        <p:spPr>
          <a:xfrm>
            <a:off x="3429001" y="1668946"/>
            <a:ext cx="3280557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Comic Sans MS" panose="030F0702030302020204" pitchFamily="66" charset="0"/>
              </a:rPr>
              <a:t>2. How will you capture your creature?</a:t>
            </a: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CE8904-2783-43CC-BDA6-377A3A982AD9}"/>
              </a:ext>
            </a:extLst>
          </p:cNvPr>
          <p:cNvSpPr txBox="1"/>
          <p:nvPr/>
        </p:nvSpPr>
        <p:spPr>
          <a:xfrm>
            <a:off x="158339" y="3492121"/>
            <a:ext cx="3280557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Comic Sans MS" panose="030F0702030302020204" pitchFamily="66" charset="0"/>
              </a:rPr>
              <a:t>3. What is your creature’s personality like?</a:t>
            </a: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AC20D3-1F70-4527-B5F0-BC430C8A47CE}"/>
              </a:ext>
            </a:extLst>
          </p:cNvPr>
          <p:cNvSpPr txBox="1"/>
          <p:nvPr/>
        </p:nvSpPr>
        <p:spPr>
          <a:xfrm>
            <a:off x="3438896" y="3484828"/>
            <a:ext cx="3280557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Comic Sans MS" panose="030F0702030302020204" pitchFamily="66" charset="0"/>
              </a:rPr>
              <a:t>4. What does your creature like?</a:t>
            </a: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CF8CD5-248F-4AC3-88AB-24A963BBC766}"/>
              </a:ext>
            </a:extLst>
          </p:cNvPr>
          <p:cNvSpPr txBox="1"/>
          <p:nvPr/>
        </p:nvSpPr>
        <p:spPr>
          <a:xfrm>
            <a:off x="158339" y="5543880"/>
            <a:ext cx="3280557" cy="17851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Comic Sans MS" panose="030F0702030302020204" pitchFamily="66" charset="0"/>
              </a:rPr>
              <a:t>5. What does your creature dislike?</a:t>
            </a: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BC3BD4E-C295-413D-A65C-2B966D166F7B}"/>
              </a:ext>
            </a:extLst>
          </p:cNvPr>
          <p:cNvSpPr txBox="1"/>
          <p:nvPr/>
        </p:nvSpPr>
        <p:spPr>
          <a:xfrm>
            <a:off x="3438896" y="5543880"/>
            <a:ext cx="3280557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i="1" dirty="0">
                <a:latin typeface="Comic Sans MS" panose="030F0702030302020204" pitchFamily="66" charset="0"/>
              </a:rPr>
              <a:t>6. How will you capture your creature?</a:t>
            </a: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7756F73-834D-4798-A159-5754E14C72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61" t="30755" r="12554" b="29870"/>
          <a:stretch/>
        </p:blipFill>
        <p:spPr>
          <a:xfrm>
            <a:off x="2510078" y="7475054"/>
            <a:ext cx="4005091" cy="155019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5D4DBFC-08E7-4246-BDB3-720FE8CA572C}"/>
              </a:ext>
            </a:extLst>
          </p:cNvPr>
          <p:cNvSpPr txBox="1"/>
          <p:nvPr/>
        </p:nvSpPr>
        <p:spPr>
          <a:xfrm>
            <a:off x="1089561" y="7605983"/>
            <a:ext cx="1398318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latin typeface="Comic Sans MS" panose="030F0702030302020204" pitchFamily="66" charset="0"/>
              </a:rPr>
              <a:t>To include in your writing </a:t>
            </a:r>
            <a:r>
              <a:rPr lang="en-GB" sz="1600" i="1" dirty="0">
                <a:latin typeface="Comic Sans MS" panose="030F0702030302020204" pitchFamily="66" charset="0"/>
                <a:sym typeface="Wingdings" panose="05000000000000000000" pitchFamily="2" charset="2"/>
              </a:rPr>
              <a:t></a:t>
            </a:r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833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102</Words>
  <Application>Microsoft Office PowerPoint</Application>
  <PresentationFormat>On-screen Show (4:3)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2</cp:revision>
  <dcterms:created xsi:type="dcterms:W3CDTF">2020-06-11T11:17:11Z</dcterms:created>
  <dcterms:modified xsi:type="dcterms:W3CDTF">2020-06-11T11:28:29Z</dcterms:modified>
</cp:coreProperties>
</file>